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26c28e6f9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eb3c4abe74f62"/>
  </p:sldMasterIdLst>
  <p:sldIdLst>
    <p:sldId xmlns:r="http://schemas.openxmlformats.org/officeDocument/2006/relationships" id="256" r:id="R09463944e9d244a8"/>
    <p:sldId xmlns:r="http://schemas.openxmlformats.org/officeDocument/2006/relationships" id="257" r:id="R23004969f27f4d12"/>
    <p:sldId xmlns:r="http://schemas.openxmlformats.org/officeDocument/2006/relationships" id="258" r:id="Re3645e19a3684f8a"/>
    <p:sldId xmlns:r="http://schemas.openxmlformats.org/officeDocument/2006/relationships" id="259" r:id="R53edd17471fd42d6"/>
    <p:sldId xmlns:r="http://schemas.openxmlformats.org/officeDocument/2006/relationships" id="260" r:id="R9f64219ce5454a36"/>
    <p:sldId xmlns:r="http://schemas.openxmlformats.org/officeDocument/2006/relationships" id="261" r:id="R21ad2acd19be4225"/>
    <p:sldId xmlns:r="http://schemas.openxmlformats.org/officeDocument/2006/relationships" id="262" r:id="R7362375c801c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eb3c4abe74f62" /><Relationship Type="http://schemas.openxmlformats.org/officeDocument/2006/relationships/slide" Target="/ppt/slides/slide1.xml" Id="R09463944e9d244a8" /><Relationship Type="http://schemas.openxmlformats.org/officeDocument/2006/relationships/slide" Target="/ppt/slides/slide2.xml" Id="R23004969f27f4d12" /><Relationship Type="http://schemas.openxmlformats.org/officeDocument/2006/relationships/slide" Target="/ppt/slides/slide3.xml" Id="Re3645e19a3684f8a" /><Relationship Type="http://schemas.openxmlformats.org/officeDocument/2006/relationships/slide" Target="/ppt/slides/slide4.xml" Id="R53edd17471fd42d6" /><Relationship Type="http://schemas.openxmlformats.org/officeDocument/2006/relationships/slide" Target="/ppt/slides/slide5.xml" Id="R9f64219ce5454a36" /><Relationship Type="http://schemas.openxmlformats.org/officeDocument/2006/relationships/slide" Target="/ppt/slides/slide6.xml" Id="R21ad2acd19be4225" /><Relationship Type="http://schemas.openxmlformats.org/officeDocument/2006/relationships/slide" Target="/ppt/slides/slide7.xml" Id="R7362375c801c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87813f09f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610af8da4236" /><Relationship Type="http://schemas.openxmlformats.org/officeDocument/2006/relationships/theme" Target="/ppt/slideMasters/theme/theme1.xml" Id="Rfb97dc921b46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9610af8da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1560afd45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0e9c2b95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7a668f80b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5c7eec8f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7da65a1e1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1e5a123b5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211f0764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354 128 642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