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3bd8bce88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0bc7403504f29"/>
  </p:sldMasterIdLst>
  <p:sldIdLst>
    <p:sldId xmlns:r="http://schemas.openxmlformats.org/officeDocument/2006/relationships" id="256" r:id="R8156105895664bf0"/>
    <p:sldId xmlns:r="http://schemas.openxmlformats.org/officeDocument/2006/relationships" id="257" r:id="Rfe181c73750e4e4b"/>
    <p:sldId xmlns:r="http://schemas.openxmlformats.org/officeDocument/2006/relationships" id="258" r:id="R2edaa1bf42a84299"/>
    <p:sldId xmlns:r="http://schemas.openxmlformats.org/officeDocument/2006/relationships" id="259" r:id="R8eb7676290ba4ebd"/>
    <p:sldId xmlns:r="http://schemas.openxmlformats.org/officeDocument/2006/relationships" id="260" r:id="R3f1e3c4709344f6a"/>
    <p:sldId xmlns:r="http://schemas.openxmlformats.org/officeDocument/2006/relationships" id="261" r:id="Rcac9234e1420488b"/>
    <p:sldId xmlns:r="http://schemas.openxmlformats.org/officeDocument/2006/relationships" id="262" r:id="R2a921c4d4816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0bc7403504f29" /><Relationship Type="http://schemas.openxmlformats.org/officeDocument/2006/relationships/slide" Target="/ppt/slides/slide1.xml" Id="R8156105895664bf0" /><Relationship Type="http://schemas.openxmlformats.org/officeDocument/2006/relationships/slide" Target="/ppt/slides/slide2.xml" Id="Rfe181c73750e4e4b" /><Relationship Type="http://schemas.openxmlformats.org/officeDocument/2006/relationships/slide" Target="/ppt/slides/slide3.xml" Id="R2edaa1bf42a84299" /><Relationship Type="http://schemas.openxmlformats.org/officeDocument/2006/relationships/slide" Target="/ppt/slides/slide4.xml" Id="R8eb7676290ba4ebd" /><Relationship Type="http://schemas.openxmlformats.org/officeDocument/2006/relationships/slide" Target="/ppt/slides/slide5.xml" Id="R3f1e3c4709344f6a" /><Relationship Type="http://schemas.openxmlformats.org/officeDocument/2006/relationships/slide" Target="/ppt/slides/slide6.xml" Id="Rcac9234e1420488b" /><Relationship Type="http://schemas.openxmlformats.org/officeDocument/2006/relationships/slide" Target="/ppt/slides/slide7.xml" Id="R2a921c4d4816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13107843a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7e2267a04b2d" /><Relationship Type="http://schemas.openxmlformats.org/officeDocument/2006/relationships/theme" Target="/ppt/slideMasters/theme/theme1.xml" Id="R12185143946c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e7e2267a0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423db821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6ca72b13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9ae70328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a2e37a21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d6710fea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63493ccee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4d0daa733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ALEJANDRA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OLE IGOR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SARA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