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91a3515c8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84cb44ba34d9e"/>
  </p:sldMasterIdLst>
  <p:sldIdLst>
    <p:sldId xmlns:r="http://schemas.openxmlformats.org/officeDocument/2006/relationships" id="256" r:id="Rd8ab8149f9e945fc"/>
    <p:sldId xmlns:r="http://schemas.openxmlformats.org/officeDocument/2006/relationships" id="257" r:id="Re4de7f9c15174ed3"/>
    <p:sldId xmlns:r="http://schemas.openxmlformats.org/officeDocument/2006/relationships" id="258" r:id="Rf768c0db6b904094"/>
    <p:sldId xmlns:r="http://schemas.openxmlformats.org/officeDocument/2006/relationships" id="259" r:id="Re1dff80df19e410d"/>
    <p:sldId xmlns:r="http://schemas.openxmlformats.org/officeDocument/2006/relationships" id="260" r:id="R813594c16d6a4970"/>
    <p:sldId xmlns:r="http://schemas.openxmlformats.org/officeDocument/2006/relationships" id="261" r:id="R62c1773e9c2d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84cb44ba34d9e" /><Relationship Type="http://schemas.openxmlformats.org/officeDocument/2006/relationships/slide" Target="/ppt/slides/slide1.xml" Id="Rd8ab8149f9e945fc" /><Relationship Type="http://schemas.openxmlformats.org/officeDocument/2006/relationships/slide" Target="/ppt/slides/slide2.xml" Id="Re4de7f9c15174ed3" /><Relationship Type="http://schemas.openxmlformats.org/officeDocument/2006/relationships/slide" Target="/ppt/slides/slide3.xml" Id="Rf768c0db6b904094" /><Relationship Type="http://schemas.openxmlformats.org/officeDocument/2006/relationships/slide" Target="/ppt/slides/slide4.xml" Id="Re1dff80df19e410d" /><Relationship Type="http://schemas.openxmlformats.org/officeDocument/2006/relationships/slide" Target="/ppt/slides/slide5.xml" Id="R813594c16d6a4970" /><Relationship Type="http://schemas.openxmlformats.org/officeDocument/2006/relationships/slide" Target="/ppt/slides/slide6.xml" Id="R62c1773e9c2d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5098da11e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86ffe01e34dae" /><Relationship Type="http://schemas.openxmlformats.org/officeDocument/2006/relationships/theme" Target="/ppt/slideMasters/theme/theme1.xml" Id="R1466806259eb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f86ffe01e3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c5f207054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b2842b2a8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0568b24f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f623528c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c1df2aa2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de8a8f357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