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2ebce6f8e449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bb89ccd1af4873"/>
  </p:sldMasterIdLst>
  <p:sldIdLst>
    <p:sldId xmlns:r="http://schemas.openxmlformats.org/officeDocument/2006/relationships" id="256" r:id="Rb8fe6817687d4c37"/>
    <p:sldId xmlns:r="http://schemas.openxmlformats.org/officeDocument/2006/relationships" id="257" r:id="R91d28280e1df4314"/>
    <p:sldId xmlns:r="http://schemas.openxmlformats.org/officeDocument/2006/relationships" id="258" r:id="Rd7897697886e4c32"/>
    <p:sldId xmlns:r="http://schemas.openxmlformats.org/officeDocument/2006/relationships" id="259" r:id="R385ff53c628746dc"/>
    <p:sldId xmlns:r="http://schemas.openxmlformats.org/officeDocument/2006/relationships" id="260" r:id="R85092b354c35488b"/>
    <p:sldId xmlns:r="http://schemas.openxmlformats.org/officeDocument/2006/relationships" id="261" r:id="R447d0b7c350e42c0"/>
    <p:sldId xmlns:r="http://schemas.openxmlformats.org/officeDocument/2006/relationships" id="262" r:id="R27f112f0a0144e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bb89ccd1af4873" /><Relationship Type="http://schemas.openxmlformats.org/officeDocument/2006/relationships/slide" Target="/ppt/slides/slide1.xml" Id="Rb8fe6817687d4c37" /><Relationship Type="http://schemas.openxmlformats.org/officeDocument/2006/relationships/slide" Target="/ppt/slides/slide2.xml" Id="R91d28280e1df4314" /><Relationship Type="http://schemas.openxmlformats.org/officeDocument/2006/relationships/slide" Target="/ppt/slides/slide3.xml" Id="Rd7897697886e4c32" /><Relationship Type="http://schemas.openxmlformats.org/officeDocument/2006/relationships/slide" Target="/ppt/slides/slide4.xml" Id="R385ff53c628746dc" /><Relationship Type="http://schemas.openxmlformats.org/officeDocument/2006/relationships/slide" Target="/ppt/slides/slide5.xml" Id="R85092b354c35488b" /><Relationship Type="http://schemas.openxmlformats.org/officeDocument/2006/relationships/slide" Target="/ppt/slides/slide6.xml" Id="R447d0b7c350e42c0" /><Relationship Type="http://schemas.openxmlformats.org/officeDocument/2006/relationships/slide" Target="/ppt/slides/slide7.xml" Id="R27f112f0a0144e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95765594304b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b3eb062514111" /><Relationship Type="http://schemas.openxmlformats.org/officeDocument/2006/relationships/theme" Target="/ppt/slideMasters/theme/theme1.xml" Id="R3519ca2e38f245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db3eb0625141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ec96d6a0641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ae29fd2fd43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748aeddcf4f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6a981301b42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331550e1b4b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29a53ad7448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4ff25c7d644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RG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 REKNESKAP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3 703 235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352 296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296 237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893 079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1 713 046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JOHANSSON KONSULENT &amp; RÅDGIVNING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GJERDE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Lønningsåsen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915 304 621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