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409b445af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6a70c73334bb1"/>
  </p:sldMasterIdLst>
  <p:sldIdLst>
    <p:sldId xmlns:r="http://schemas.openxmlformats.org/officeDocument/2006/relationships" id="256" r:id="R5ca6c18911544a74"/>
    <p:sldId xmlns:r="http://schemas.openxmlformats.org/officeDocument/2006/relationships" id="257" r:id="Rcd9eff7d86d842b1"/>
    <p:sldId xmlns:r="http://schemas.openxmlformats.org/officeDocument/2006/relationships" id="258" r:id="R5604c6cdfd4a4ee6"/>
    <p:sldId xmlns:r="http://schemas.openxmlformats.org/officeDocument/2006/relationships" id="259" r:id="R223dc2e488ee4e16"/>
    <p:sldId xmlns:r="http://schemas.openxmlformats.org/officeDocument/2006/relationships" id="260" r:id="R6947b412785a4e9a"/>
    <p:sldId xmlns:r="http://schemas.openxmlformats.org/officeDocument/2006/relationships" id="261" r:id="Rc6fd6d6a8fab4bb4"/>
    <p:sldId xmlns:r="http://schemas.openxmlformats.org/officeDocument/2006/relationships" id="262" r:id="R00342944b265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6a70c73334bb1" /><Relationship Type="http://schemas.openxmlformats.org/officeDocument/2006/relationships/slide" Target="/ppt/slides/slide1.xml" Id="R5ca6c18911544a74" /><Relationship Type="http://schemas.openxmlformats.org/officeDocument/2006/relationships/slide" Target="/ppt/slides/slide2.xml" Id="Rcd9eff7d86d842b1" /><Relationship Type="http://schemas.openxmlformats.org/officeDocument/2006/relationships/slide" Target="/ppt/slides/slide3.xml" Id="R5604c6cdfd4a4ee6" /><Relationship Type="http://schemas.openxmlformats.org/officeDocument/2006/relationships/slide" Target="/ppt/slides/slide4.xml" Id="R223dc2e488ee4e16" /><Relationship Type="http://schemas.openxmlformats.org/officeDocument/2006/relationships/slide" Target="/ppt/slides/slide5.xml" Id="R6947b412785a4e9a" /><Relationship Type="http://schemas.openxmlformats.org/officeDocument/2006/relationships/slide" Target="/ppt/slides/slide6.xml" Id="Rc6fd6d6a8fab4bb4" /><Relationship Type="http://schemas.openxmlformats.org/officeDocument/2006/relationships/slide" Target="/ppt/slides/slide7.xml" Id="R00342944b265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a1f5dd2a4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140180084230" /><Relationship Type="http://schemas.openxmlformats.org/officeDocument/2006/relationships/theme" Target="/ppt/slideMasters/theme/theme1.xml" Id="Rffebddfae48e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114018008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a8f5087c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e1a2ec4a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85c7e1e9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f46585d8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3836ba72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258f2c66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3e774a5f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