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8c6567594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4944b3c454ce9"/>
  </p:sldMasterIdLst>
  <p:sldIdLst>
    <p:sldId xmlns:r="http://schemas.openxmlformats.org/officeDocument/2006/relationships" id="256" r:id="R620843513fa84ece"/>
    <p:sldId xmlns:r="http://schemas.openxmlformats.org/officeDocument/2006/relationships" id="257" r:id="R9f04ce62ebbd4d5b"/>
    <p:sldId xmlns:r="http://schemas.openxmlformats.org/officeDocument/2006/relationships" id="258" r:id="R6648afe59fe74ed0"/>
    <p:sldId xmlns:r="http://schemas.openxmlformats.org/officeDocument/2006/relationships" id="259" r:id="R08473de8ba3d4248"/>
    <p:sldId xmlns:r="http://schemas.openxmlformats.org/officeDocument/2006/relationships" id="260" r:id="Rf607d5cb5dd749a2"/>
    <p:sldId xmlns:r="http://schemas.openxmlformats.org/officeDocument/2006/relationships" id="261" r:id="R613c2704196d4c0c"/>
    <p:sldId xmlns:r="http://schemas.openxmlformats.org/officeDocument/2006/relationships" id="262" r:id="R0ef53d67ac0a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4944b3c454ce9" /><Relationship Type="http://schemas.openxmlformats.org/officeDocument/2006/relationships/slide" Target="/ppt/slides/slide1.xml" Id="R620843513fa84ece" /><Relationship Type="http://schemas.openxmlformats.org/officeDocument/2006/relationships/slide" Target="/ppt/slides/slide2.xml" Id="R9f04ce62ebbd4d5b" /><Relationship Type="http://schemas.openxmlformats.org/officeDocument/2006/relationships/slide" Target="/ppt/slides/slide3.xml" Id="R6648afe59fe74ed0" /><Relationship Type="http://schemas.openxmlformats.org/officeDocument/2006/relationships/slide" Target="/ppt/slides/slide4.xml" Id="R08473de8ba3d4248" /><Relationship Type="http://schemas.openxmlformats.org/officeDocument/2006/relationships/slide" Target="/ppt/slides/slide5.xml" Id="Rf607d5cb5dd749a2" /><Relationship Type="http://schemas.openxmlformats.org/officeDocument/2006/relationships/slide" Target="/ppt/slides/slide6.xml" Id="R613c2704196d4c0c" /><Relationship Type="http://schemas.openxmlformats.org/officeDocument/2006/relationships/slide" Target="/ppt/slides/slide7.xml" Id="R0ef53d67ac0a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37c97bfc9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b976c25e34ed1" /><Relationship Type="http://schemas.openxmlformats.org/officeDocument/2006/relationships/theme" Target="/ppt/slideMasters/theme/theme1.xml" Id="R61c9c2ec663b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b976c25e3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1bc670c3e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7e1bc225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6f412c1a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b28008bc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4d1ba126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a1de1087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3a2f04c4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