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4d2549e2f444f5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9915fcfbdd24ecf"/>
  </p:sldMasterIdLst>
  <p:sldIdLst>
    <p:sldId xmlns:r="http://schemas.openxmlformats.org/officeDocument/2006/relationships" id="256" r:id="R262c2246de1d492c"/>
    <p:sldId xmlns:r="http://schemas.openxmlformats.org/officeDocument/2006/relationships" id="257" r:id="Ra9d8e965a738492c"/>
    <p:sldId xmlns:r="http://schemas.openxmlformats.org/officeDocument/2006/relationships" id="258" r:id="Rcd8a60a6c3274c0b"/>
    <p:sldId xmlns:r="http://schemas.openxmlformats.org/officeDocument/2006/relationships" id="259" r:id="R97b53fcd326649d9"/>
    <p:sldId xmlns:r="http://schemas.openxmlformats.org/officeDocument/2006/relationships" id="260" r:id="R1078528111974b87"/>
    <p:sldId xmlns:r="http://schemas.openxmlformats.org/officeDocument/2006/relationships" id="261" r:id="R654cb5c5d77b46e4"/>
    <p:sldId xmlns:r="http://schemas.openxmlformats.org/officeDocument/2006/relationships" id="262" r:id="Rdbd35fee31af49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915fcfbdd24ecf" /><Relationship Type="http://schemas.openxmlformats.org/officeDocument/2006/relationships/slide" Target="/ppt/slides/slide1.xml" Id="R262c2246de1d492c" /><Relationship Type="http://schemas.openxmlformats.org/officeDocument/2006/relationships/slide" Target="/ppt/slides/slide2.xml" Id="Ra9d8e965a738492c" /><Relationship Type="http://schemas.openxmlformats.org/officeDocument/2006/relationships/slide" Target="/ppt/slides/slide3.xml" Id="Rcd8a60a6c3274c0b" /><Relationship Type="http://schemas.openxmlformats.org/officeDocument/2006/relationships/slide" Target="/ppt/slides/slide4.xml" Id="R97b53fcd326649d9" /><Relationship Type="http://schemas.openxmlformats.org/officeDocument/2006/relationships/slide" Target="/ppt/slides/slide5.xml" Id="R1078528111974b87" /><Relationship Type="http://schemas.openxmlformats.org/officeDocument/2006/relationships/slide" Target="/ppt/slides/slide6.xml" Id="R654cb5c5d77b46e4" /><Relationship Type="http://schemas.openxmlformats.org/officeDocument/2006/relationships/slide" Target="/ppt/slides/slide7.xml" Id="Rdbd35fee31af49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7986f18f244e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5eed904bf34e41" /><Relationship Type="http://schemas.openxmlformats.org/officeDocument/2006/relationships/theme" Target="/ppt/slideMasters/theme/theme1.xml" Id="Re35d7441f31e439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5eed904bf34e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c7a7c1c39041b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78406addf54c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1cd79f5fae49e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37c0ea2c8d4d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84528489624ca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287246a3ad4fb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6ee268c8a1469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NYDAHL ANLEGG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NYDAHL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NYDAHL ANLEGG AS ble etablert [år] og holder til i Ingeberg.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NYDAHL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NYDAHL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NYDAHL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1 559 967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−184 929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−169 479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46 523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975 958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NYDAHL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OVE NYDAHL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ARNE NYDAHL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NYDAHL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Narmovegen 277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2323 Ingeberg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geirove@nydahlanlegg.no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915 199 739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NYDAHL ANLEGG AS</a:t>
            </a:r>
          </a:p>
        </p:txBody>
      </p:sp>
    </p:spTree>
  </p:cSld>
  <p:clrMapOvr>
    <a:masterClrMapping xmlns:a="http://schemas.openxmlformats.org/drawingml/2006/main"/>
  </p:clrMapOvr>
</p:sld>
</file>