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05012175c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6d22e479e45b4"/>
  </p:sldMasterIdLst>
  <p:sldIdLst>
    <p:sldId xmlns:r="http://schemas.openxmlformats.org/officeDocument/2006/relationships" id="256" r:id="Rc7868292b4884f93"/>
    <p:sldId xmlns:r="http://schemas.openxmlformats.org/officeDocument/2006/relationships" id="257" r:id="R0280b3fb3d9d4908"/>
    <p:sldId xmlns:r="http://schemas.openxmlformats.org/officeDocument/2006/relationships" id="258" r:id="R8add6937df7e4108"/>
    <p:sldId xmlns:r="http://schemas.openxmlformats.org/officeDocument/2006/relationships" id="259" r:id="R4a2761f0357a43fe"/>
    <p:sldId xmlns:r="http://schemas.openxmlformats.org/officeDocument/2006/relationships" id="260" r:id="Ra8cc038fa48f44ef"/>
    <p:sldId xmlns:r="http://schemas.openxmlformats.org/officeDocument/2006/relationships" id="261" r:id="R8d8a9a6cc7e448d3"/>
    <p:sldId xmlns:r="http://schemas.openxmlformats.org/officeDocument/2006/relationships" id="262" r:id="R9fe12448c941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6d22e479e45b4" /><Relationship Type="http://schemas.openxmlformats.org/officeDocument/2006/relationships/slide" Target="/ppt/slides/slide1.xml" Id="Rc7868292b4884f93" /><Relationship Type="http://schemas.openxmlformats.org/officeDocument/2006/relationships/slide" Target="/ppt/slides/slide2.xml" Id="R0280b3fb3d9d4908" /><Relationship Type="http://schemas.openxmlformats.org/officeDocument/2006/relationships/slide" Target="/ppt/slides/slide3.xml" Id="R8add6937df7e4108" /><Relationship Type="http://schemas.openxmlformats.org/officeDocument/2006/relationships/slide" Target="/ppt/slides/slide4.xml" Id="R4a2761f0357a43fe" /><Relationship Type="http://schemas.openxmlformats.org/officeDocument/2006/relationships/slide" Target="/ppt/slides/slide5.xml" Id="Ra8cc038fa48f44ef" /><Relationship Type="http://schemas.openxmlformats.org/officeDocument/2006/relationships/slide" Target="/ppt/slides/slide6.xml" Id="R8d8a9a6cc7e448d3" /><Relationship Type="http://schemas.openxmlformats.org/officeDocument/2006/relationships/slide" Target="/ppt/slides/slide7.xml" Id="R9fe12448c941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eb525099a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3c768fdbc4079" /><Relationship Type="http://schemas.openxmlformats.org/officeDocument/2006/relationships/theme" Target="/ppt/slideMasters/theme/theme1.xml" Id="Raab118d649eb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3c768fdbc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0a8e47217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db2e216fa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af53ca0d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32b49a2c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545b383ee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04e10b86d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6e81c3e9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PEDERSEN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PEDERSEN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455 716 143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−11 907 464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91 802 608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211 831 810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915 141 668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