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d5790a40c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513721b4f4b69"/>
  </p:sldMasterIdLst>
  <p:sldIdLst>
    <p:sldId xmlns:r="http://schemas.openxmlformats.org/officeDocument/2006/relationships" id="256" r:id="R663bc4a5eec24ff9"/>
    <p:sldId xmlns:r="http://schemas.openxmlformats.org/officeDocument/2006/relationships" id="257" r:id="R2737e9ed407d4962"/>
    <p:sldId xmlns:r="http://schemas.openxmlformats.org/officeDocument/2006/relationships" id="258" r:id="R368ca81a94744c6e"/>
    <p:sldId xmlns:r="http://schemas.openxmlformats.org/officeDocument/2006/relationships" id="259" r:id="R1e46478f45984be8"/>
    <p:sldId xmlns:r="http://schemas.openxmlformats.org/officeDocument/2006/relationships" id="260" r:id="R9b8ca19b7fd24706"/>
    <p:sldId xmlns:r="http://schemas.openxmlformats.org/officeDocument/2006/relationships" id="261" r:id="R7cab5f0c94e3406f"/>
    <p:sldId xmlns:r="http://schemas.openxmlformats.org/officeDocument/2006/relationships" id="262" r:id="Rba9dcc031c1f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513721b4f4b69" /><Relationship Type="http://schemas.openxmlformats.org/officeDocument/2006/relationships/slide" Target="/ppt/slides/slide1.xml" Id="R663bc4a5eec24ff9" /><Relationship Type="http://schemas.openxmlformats.org/officeDocument/2006/relationships/slide" Target="/ppt/slides/slide2.xml" Id="R2737e9ed407d4962" /><Relationship Type="http://schemas.openxmlformats.org/officeDocument/2006/relationships/slide" Target="/ppt/slides/slide3.xml" Id="R368ca81a94744c6e" /><Relationship Type="http://schemas.openxmlformats.org/officeDocument/2006/relationships/slide" Target="/ppt/slides/slide4.xml" Id="R1e46478f45984be8" /><Relationship Type="http://schemas.openxmlformats.org/officeDocument/2006/relationships/slide" Target="/ppt/slides/slide5.xml" Id="R9b8ca19b7fd24706" /><Relationship Type="http://schemas.openxmlformats.org/officeDocument/2006/relationships/slide" Target="/ppt/slides/slide6.xml" Id="R7cab5f0c94e3406f" /><Relationship Type="http://schemas.openxmlformats.org/officeDocument/2006/relationships/slide" Target="/ppt/slides/slide7.xml" Id="Rba9dcc031c1f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838fcb954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24bd09ba34696" /><Relationship Type="http://schemas.openxmlformats.org/officeDocument/2006/relationships/theme" Target="/ppt/slideMasters/theme/theme1.xml" Id="R2211a244fd5d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24bd09ba3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2c4fd824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355d1260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ca453f00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2befd50c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03595857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3c30d908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ca4721d1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