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7f57e8bad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3c0697e2a847f7"/>
  </p:sldMasterIdLst>
  <p:sldIdLst>
    <p:sldId xmlns:r="http://schemas.openxmlformats.org/officeDocument/2006/relationships" id="256" r:id="R11b2149dc8d34ace"/>
    <p:sldId xmlns:r="http://schemas.openxmlformats.org/officeDocument/2006/relationships" id="257" r:id="Re7724a0c342447b7"/>
    <p:sldId xmlns:r="http://schemas.openxmlformats.org/officeDocument/2006/relationships" id="258" r:id="Rd712bcf1e19d45de"/>
    <p:sldId xmlns:r="http://schemas.openxmlformats.org/officeDocument/2006/relationships" id="259" r:id="R5ee2f5380aca470a"/>
    <p:sldId xmlns:r="http://schemas.openxmlformats.org/officeDocument/2006/relationships" id="260" r:id="R218a4b6ed29b4b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c0697e2a847f7" /><Relationship Type="http://schemas.openxmlformats.org/officeDocument/2006/relationships/slide" Target="/ppt/slides/slide1.xml" Id="R11b2149dc8d34ace" /><Relationship Type="http://schemas.openxmlformats.org/officeDocument/2006/relationships/slide" Target="/ppt/slides/slide2.xml" Id="Re7724a0c342447b7" /><Relationship Type="http://schemas.openxmlformats.org/officeDocument/2006/relationships/slide" Target="/ppt/slides/slide3.xml" Id="Rd712bcf1e19d45de" /><Relationship Type="http://schemas.openxmlformats.org/officeDocument/2006/relationships/slide" Target="/ppt/slides/slide4.xml" Id="R5ee2f5380aca470a" /><Relationship Type="http://schemas.openxmlformats.org/officeDocument/2006/relationships/slide" Target="/ppt/slides/slide5.xml" Id="R218a4b6ed29b4b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03f38ff0c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dab283ffc467a" /><Relationship Type="http://schemas.openxmlformats.org/officeDocument/2006/relationships/theme" Target="/ppt/slideMasters/theme/theme1.xml" Id="R8bc70742fe4b4c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3dab283ffc46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5f317426249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4c8454f65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082ac26dd48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35ae0492d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551ee2566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OTO TOBAKK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OTO TOBAKK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