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cea111e9748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78417a08bf4c4e"/>
  </p:sldMasterIdLst>
  <p:sldIdLst>
    <p:sldId xmlns:r="http://schemas.openxmlformats.org/officeDocument/2006/relationships" id="256" r:id="R0aab95bfe3dd4d5b"/>
    <p:sldId xmlns:r="http://schemas.openxmlformats.org/officeDocument/2006/relationships" id="257" r:id="R056b85e136c54a31"/>
    <p:sldId xmlns:r="http://schemas.openxmlformats.org/officeDocument/2006/relationships" id="258" r:id="R86d4bf9f9f8643e7"/>
    <p:sldId xmlns:r="http://schemas.openxmlformats.org/officeDocument/2006/relationships" id="259" r:id="R878f1541e4a247c8"/>
    <p:sldId xmlns:r="http://schemas.openxmlformats.org/officeDocument/2006/relationships" id="260" r:id="Rfeecb8fd3ce0491e"/>
    <p:sldId xmlns:r="http://schemas.openxmlformats.org/officeDocument/2006/relationships" id="261" r:id="Re5081bbed11c4e3e"/>
    <p:sldId xmlns:r="http://schemas.openxmlformats.org/officeDocument/2006/relationships" id="262" r:id="Rc2560cbfc4ee4c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8417a08bf4c4e" /><Relationship Type="http://schemas.openxmlformats.org/officeDocument/2006/relationships/slide" Target="/ppt/slides/slide1.xml" Id="R0aab95bfe3dd4d5b" /><Relationship Type="http://schemas.openxmlformats.org/officeDocument/2006/relationships/slide" Target="/ppt/slides/slide2.xml" Id="R056b85e136c54a31" /><Relationship Type="http://schemas.openxmlformats.org/officeDocument/2006/relationships/slide" Target="/ppt/slides/slide3.xml" Id="R86d4bf9f9f8643e7" /><Relationship Type="http://schemas.openxmlformats.org/officeDocument/2006/relationships/slide" Target="/ppt/slides/slide4.xml" Id="R878f1541e4a247c8" /><Relationship Type="http://schemas.openxmlformats.org/officeDocument/2006/relationships/slide" Target="/ppt/slides/slide5.xml" Id="Rfeecb8fd3ce0491e" /><Relationship Type="http://schemas.openxmlformats.org/officeDocument/2006/relationships/slide" Target="/ppt/slides/slide6.xml" Id="Re5081bbed11c4e3e" /><Relationship Type="http://schemas.openxmlformats.org/officeDocument/2006/relationships/slide" Target="/ppt/slides/slide7.xml" Id="Rc2560cbfc4ee4c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54551c7c9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21ff7c9a64e5f" /><Relationship Type="http://schemas.openxmlformats.org/officeDocument/2006/relationships/theme" Target="/ppt/slideMasters/theme/theme1.xml" Id="Re5740804de7449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421ff7c9a64e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aa6409967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2e800d07543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fa6ebd01844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3bcece545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cd791edd740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62bbcd22048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09b27311c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INVEST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7 746 453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9 283 193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11 195 243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STEIN AKSEL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Steinsvikkroken 31C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5237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915 023 207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