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769b0010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763a2fdcb4430"/>
  </p:sldMasterIdLst>
  <p:sldIdLst>
    <p:sldId xmlns:r="http://schemas.openxmlformats.org/officeDocument/2006/relationships" id="256" r:id="Re15a309764da4184"/>
    <p:sldId xmlns:r="http://schemas.openxmlformats.org/officeDocument/2006/relationships" id="257" r:id="Rc3b312f284704cdb"/>
    <p:sldId xmlns:r="http://schemas.openxmlformats.org/officeDocument/2006/relationships" id="258" r:id="R26c7e7d53930495a"/>
    <p:sldId xmlns:r="http://schemas.openxmlformats.org/officeDocument/2006/relationships" id="259" r:id="Rff527f8107944da5"/>
    <p:sldId xmlns:r="http://schemas.openxmlformats.org/officeDocument/2006/relationships" id="260" r:id="R5c53611aa89947ff"/>
    <p:sldId xmlns:r="http://schemas.openxmlformats.org/officeDocument/2006/relationships" id="261" r:id="R03772d55b4774bb0"/>
    <p:sldId xmlns:r="http://schemas.openxmlformats.org/officeDocument/2006/relationships" id="262" r:id="R0a6239b38b43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763a2fdcb4430" /><Relationship Type="http://schemas.openxmlformats.org/officeDocument/2006/relationships/slide" Target="/ppt/slides/slide1.xml" Id="Re15a309764da4184" /><Relationship Type="http://schemas.openxmlformats.org/officeDocument/2006/relationships/slide" Target="/ppt/slides/slide2.xml" Id="Rc3b312f284704cdb" /><Relationship Type="http://schemas.openxmlformats.org/officeDocument/2006/relationships/slide" Target="/ppt/slides/slide3.xml" Id="R26c7e7d53930495a" /><Relationship Type="http://schemas.openxmlformats.org/officeDocument/2006/relationships/slide" Target="/ppt/slides/slide4.xml" Id="Rff527f8107944da5" /><Relationship Type="http://schemas.openxmlformats.org/officeDocument/2006/relationships/slide" Target="/ppt/slides/slide5.xml" Id="R5c53611aa89947ff" /><Relationship Type="http://schemas.openxmlformats.org/officeDocument/2006/relationships/slide" Target="/ppt/slides/slide6.xml" Id="R03772d55b4774bb0" /><Relationship Type="http://schemas.openxmlformats.org/officeDocument/2006/relationships/slide" Target="/ppt/slides/slide7.xml" Id="R0a6239b38b43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85099cd16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f1195c244e23" /><Relationship Type="http://schemas.openxmlformats.org/officeDocument/2006/relationships/theme" Target="/ppt/slideMasters/theme/theme1.xml" Id="R2018092b3330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cf1195c24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c3e310f1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70b538c8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75a83c74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332238cd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df837a96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c440ad22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59705e12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 MORITS D 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OTTERLEI MARIT ELISE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547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marit.otterlei@gmail.com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