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c4738ec49b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24361a828f44b3"/>
  </p:sldMasterIdLst>
  <p:sldIdLst>
    <p:sldId xmlns:r="http://schemas.openxmlformats.org/officeDocument/2006/relationships" id="256" r:id="Rf3a168929df04ae0"/>
    <p:sldId xmlns:r="http://schemas.openxmlformats.org/officeDocument/2006/relationships" id="257" r:id="Rb6e3014b5f3a4739"/>
    <p:sldId xmlns:r="http://schemas.openxmlformats.org/officeDocument/2006/relationships" id="258" r:id="Rb9624fda31f14e36"/>
    <p:sldId xmlns:r="http://schemas.openxmlformats.org/officeDocument/2006/relationships" id="259" r:id="R7e4f70d414224bdb"/>
    <p:sldId xmlns:r="http://schemas.openxmlformats.org/officeDocument/2006/relationships" id="260" r:id="R7a298bdcf6bb443a"/>
    <p:sldId xmlns:r="http://schemas.openxmlformats.org/officeDocument/2006/relationships" id="261" r:id="R33f7942169b1410d"/>
    <p:sldId xmlns:r="http://schemas.openxmlformats.org/officeDocument/2006/relationships" id="262" r:id="R58b2fa62a85e4f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4361a828f44b3" /><Relationship Type="http://schemas.openxmlformats.org/officeDocument/2006/relationships/slide" Target="/ppt/slides/slide1.xml" Id="Rf3a168929df04ae0" /><Relationship Type="http://schemas.openxmlformats.org/officeDocument/2006/relationships/slide" Target="/ppt/slides/slide2.xml" Id="Rb6e3014b5f3a4739" /><Relationship Type="http://schemas.openxmlformats.org/officeDocument/2006/relationships/slide" Target="/ppt/slides/slide3.xml" Id="Rb9624fda31f14e36" /><Relationship Type="http://schemas.openxmlformats.org/officeDocument/2006/relationships/slide" Target="/ppt/slides/slide4.xml" Id="R7e4f70d414224bdb" /><Relationship Type="http://schemas.openxmlformats.org/officeDocument/2006/relationships/slide" Target="/ppt/slides/slide5.xml" Id="R7a298bdcf6bb443a" /><Relationship Type="http://schemas.openxmlformats.org/officeDocument/2006/relationships/slide" Target="/ppt/slides/slide6.xml" Id="R33f7942169b1410d" /><Relationship Type="http://schemas.openxmlformats.org/officeDocument/2006/relationships/slide" Target="/ppt/slides/slide7.xml" Id="R58b2fa62a85e4f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0f6be5cb1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b98301c7841bf" /><Relationship Type="http://schemas.openxmlformats.org/officeDocument/2006/relationships/theme" Target="/ppt/slideMasters/theme/theme1.xml" Id="Re9ae63f1b7e8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8b98301c78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d826e4d0444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fd68afe6d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7be181b4e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419e274b44f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c317bc915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9b259eeda40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b6b999101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HENKA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48 262 419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8 847 924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7 036 955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20 192 089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CESAR HOLDING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CELESTE HOLDING AS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CANDIS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HENRY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administrasjon@henka.no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www.henka.no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