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5918b0114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a9e2631454a76"/>
  </p:sldMasterIdLst>
  <p:sldIdLst>
    <p:sldId xmlns:r="http://schemas.openxmlformats.org/officeDocument/2006/relationships" id="256" r:id="R1a1695005f724c5d"/>
    <p:sldId xmlns:r="http://schemas.openxmlformats.org/officeDocument/2006/relationships" id="257" r:id="Rc0ef2ce855a24749"/>
    <p:sldId xmlns:r="http://schemas.openxmlformats.org/officeDocument/2006/relationships" id="258" r:id="Rf8c5b27e2eb14cb1"/>
    <p:sldId xmlns:r="http://schemas.openxmlformats.org/officeDocument/2006/relationships" id="259" r:id="R5f834da92f684550"/>
    <p:sldId xmlns:r="http://schemas.openxmlformats.org/officeDocument/2006/relationships" id="260" r:id="R8dfdeaa50dde4d5a"/>
    <p:sldId xmlns:r="http://schemas.openxmlformats.org/officeDocument/2006/relationships" id="261" r:id="R4229895c87ad4228"/>
    <p:sldId xmlns:r="http://schemas.openxmlformats.org/officeDocument/2006/relationships" id="262" r:id="R42120344f92b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a9e2631454a76" /><Relationship Type="http://schemas.openxmlformats.org/officeDocument/2006/relationships/slide" Target="/ppt/slides/slide1.xml" Id="R1a1695005f724c5d" /><Relationship Type="http://schemas.openxmlformats.org/officeDocument/2006/relationships/slide" Target="/ppt/slides/slide2.xml" Id="Rc0ef2ce855a24749" /><Relationship Type="http://schemas.openxmlformats.org/officeDocument/2006/relationships/slide" Target="/ppt/slides/slide3.xml" Id="Rf8c5b27e2eb14cb1" /><Relationship Type="http://schemas.openxmlformats.org/officeDocument/2006/relationships/slide" Target="/ppt/slides/slide4.xml" Id="R5f834da92f684550" /><Relationship Type="http://schemas.openxmlformats.org/officeDocument/2006/relationships/slide" Target="/ppt/slides/slide5.xml" Id="R8dfdeaa50dde4d5a" /><Relationship Type="http://schemas.openxmlformats.org/officeDocument/2006/relationships/slide" Target="/ppt/slides/slide6.xml" Id="R4229895c87ad4228" /><Relationship Type="http://schemas.openxmlformats.org/officeDocument/2006/relationships/slide" Target="/ppt/slides/slide7.xml" Id="R42120344f92b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4f964df38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397085c44ea5" /><Relationship Type="http://schemas.openxmlformats.org/officeDocument/2006/relationships/theme" Target="/ppt/slideMasters/theme/theme1.xml" Id="R4b8632f31093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0397085c4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37694077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607b25d9f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949c774a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1b6d1121d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ff3fa0dc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289bde42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b63ba33a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