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4e7961bdf1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c979aadf04c21"/>
  </p:sldMasterIdLst>
  <p:sldIdLst>
    <p:sldId xmlns:r="http://schemas.openxmlformats.org/officeDocument/2006/relationships" id="256" r:id="R32ccf62e93904938"/>
    <p:sldId xmlns:r="http://schemas.openxmlformats.org/officeDocument/2006/relationships" id="257" r:id="Rc99c06de6d85425d"/>
    <p:sldId xmlns:r="http://schemas.openxmlformats.org/officeDocument/2006/relationships" id="258" r:id="R7a0f01f6ac464dd4"/>
    <p:sldId xmlns:r="http://schemas.openxmlformats.org/officeDocument/2006/relationships" id="259" r:id="R39a18747d95340b8"/>
    <p:sldId xmlns:r="http://schemas.openxmlformats.org/officeDocument/2006/relationships" id="260" r:id="Rfd5d3f1e62b842a3"/>
    <p:sldId xmlns:r="http://schemas.openxmlformats.org/officeDocument/2006/relationships" id="261" r:id="Rc6f9010b7ef24b63"/>
    <p:sldId xmlns:r="http://schemas.openxmlformats.org/officeDocument/2006/relationships" id="262" r:id="R73b099218f0c45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c979aadf04c21" /><Relationship Type="http://schemas.openxmlformats.org/officeDocument/2006/relationships/slide" Target="/ppt/slides/slide1.xml" Id="R32ccf62e93904938" /><Relationship Type="http://schemas.openxmlformats.org/officeDocument/2006/relationships/slide" Target="/ppt/slides/slide2.xml" Id="Rc99c06de6d85425d" /><Relationship Type="http://schemas.openxmlformats.org/officeDocument/2006/relationships/slide" Target="/ppt/slides/slide3.xml" Id="R7a0f01f6ac464dd4" /><Relationship Type="http://schemas.openxmlformats.org/officeDocument/2006/relationships/slide" Target="/ppt/slides/slide4.xml" Id="R39a18747d95340b8" /><Relationship Type="http://schemas.openxmlformats.org/officeDocument/2006/relationships/slide" Target="/ppt/slides/slide5.xml" Id="Rfd5d3f1e62b842a3" /><Relationship Type="http://schemas.openxmlformats.org/officeDocument/2006/relationships/slide" Target="/ppt/slides/slide6.xml" Id="Rc6f9010b7ef24b63" /><Relationship Type="http://schemas.openxmlformats.org/officeDocument/2006/relationships/slide" Target="/ppt/slides/slide7.xml" Id="R73b099218f0c45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edf1e8f2b49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4d9a006ce4da8" /><Relationship Type="http://schemas.openxmlformats.org/officeDocument/2006/relationships/theme" Target="/ppt/slideMasters/theme/theme1.xml" Id="R7680e0a097e64f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d4d9a006ce4d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44b4e581c40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bfb466d0444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7665826a44a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4d7f9490f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20147d6174a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9cd6a824b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0486cf7734f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2 178 569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2 490 098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MYDLAND BJØRN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914 919 312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