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b6e4e7826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9e7a6d1fd4eac"/>
  </p:sldMasterIdLst>
  <p:sldIdLst>
    <p:sldId xmlns:r="http://schemas.openxmlformats.org/officeDocument/2006/relationships" id="256" r:id="R3b74a1081b1d4751"/>
    <p:sldId xmlns:r="http://schemas.openxmlformats.org/officeDocument/2006/relationships" id="257" r:id="R1720fbf2c2134549"/>
    <p:sldId xmlns:r="http://schemas.openxmlformats.org/officeDocument/2006/relationships" id="258" r:id="R7ef25e8cbd04491c"/>
    <p:sldId xmlns:r="http://schemas.openxmlformats.org/officeDocument/2006/relationships" id="259" r:id="R64b60521a20644e7"/>
    <p:sldId xmlns:r="http://schemas.openxmlformats.org/officeDocument/2006/relationships" id="260" r:id="Ra8df2119b3124752"/>
    <p:sldId xmlns:r="http://schemas.openxmlformats.org/officeDocument/2006/relationships" id="261" r:id="Rc0ac07399c4c45b2"/>
    <p:sldId xmlns:r="http://schemas.openxmlformats.org/officeDocument/2006/relationships" id="262" r:id="Rece146bebb32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9e7a6d1fd4eac" /><Relationship Type="http://schemas.openxmlformats.org/officeDocument/2006/relationships/slide" Target="/ppt/slides/slide1.xml" Id="R3b74a1081b1d4751" /><Relationship Type="http://schemas.openxmlformats.org/officeDocument/2006/relationships/slide" Target="/ppt/slides/slide2.xml" Id="R1720fbf2c2134549" /><Relationship Type="http://schemas.openxmlformats.org/officeDocument/2006/relationships/slide" Target="/ppt/slides/slide3.xml" Id="R7ef25e8cbd04491c" /><Relationship Type="http://schemas.openxmlformats.org/officeDocument/2006/relationships/slide" Target="/ppt/slides/slide4.xml" Id="R64b60521a20644e7" /><Relationship Type="http://schemas.openxmlformats.org/officeDocument/2006/relationships/slide" Target="/ppt/slides/slide5.xml" Id="Ra8df2119b3124752" /><Relationship Type="http://schemas.openxmlformats.org/officeDocument/2006/relationships/slide" Target="/ppt/slides/slide6.xml" Id="Rc0ac07399c4c45b2" /><Relationship Type="http://schemas.openxmlformats.org/officeDocument/2006/relationships/slide" Target="/ppt/slides/slide7.xml" Id="Rece146bebb32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97180e227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2da8a7b04038" /><Relationship Type="http://schemas.openxmlformats.org/officeDocument/2006/relationships/theme" Target="/ppt/slideMasters/theme/theme1.xml" Id="Rfd79f05a0893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f2da8a7b0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ce2aca027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26c9c9251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bc2e8ae14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9ece1378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d2d17b2a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5ff576a3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3a4879a8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