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68759c02e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3f69f28e741a5"/>
  </p:sldMasterIdLst>
  <p:sldIdLst>
    <p:sldId xmlns:r="http://schemas.openxmlformats.org/officeDocument/2006/relationships" id="256" r:id="R0d4c367101464da2"/>
    <p:sldId xmlns:r="http://schemas.openxmlformats.org/officeDocument/2006/relationships" id="257" r:id="R78bcf08f3f034a1c"/>
    <p:sldId xmlns:r="http://schemas.openxmlformats.org/officeDocument/2006/relationships" id="258" r:id="R62bb58d55d7f4b81"/>
    <p:sldId xmlns:r="http://schemas.openxmlformats.org/officeDocument/2006/relationships" id="259" r:id="R94dca148b56649eb"/>
    <p:sldId xmlns:r="http://schemas.openxmlformats.org/officeDocument/2006/relationships" id="260" r:id="R82e397b24e3b4ae8"/>
    <p:sldId xmlns:r="http://schemas.openxmlformats.org/officeDocument/2006/relationships" id="261" r:id="R5a68441bc95c4261"/>
    <p:sldId xmlns:r="http://schemas.openxmlformats.org/officeDocument/2006/relationships" id="262" r:id="R859204814287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3f69f28e741a5" /><Relationship Type="http://schemas.openxmlformats.org/officeDocument/2006/relationships/slide" Target="/ppt/slides/slide1.xml" Id="R0d4c367101464da2" /><Relationship Type="http://schemas.openxmlformats.org/officeDocument/2006/relationships/slide" Target="/ppt/slides/slide2.xml" Id="R78bcf08f3f034a1c" /><Relationship Type="http://schemas.openxmlformats.org/officeDocument/2006/relationships/slide" Target="/ppt/slides/slide3.xml" Id="R62bb58d55d7f4b81" /><Relationship Type="http://schemas.openxmlformats.org/officeDocument/2006/relationships/slide" Target="/ppt/slides/slide4.xml" Id="R94dca148b56649eb" /><Relationship Type="http://schemas.openxmlformats.org/officeDocument/2006/relationships/slide" Target="/ppt/slides/slide5.xml" Id="R82e397b24e3b4ae8" /><Relationship Type="http://schemas.openxmlformats.org/officeDocument/2006/relationships/slide" Target="/ppt/slides/slide6.xml" Id="R5a68441bc95c4261" /><Relationship Type="http://schemas.openxmlformats.org/officeDocument/2006/relationships/slide" Target="/ppt/slides/slide7.xml" Id="R859204814287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4b199edb6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a82d2879b42eb" /><Relationship Type="http://schemas.openxmlformats.org/officeDocument/2006/relationships/theme" Target="/ppt/slideMasters/theme/theme1.xml" Id="Rf9fe538ca09c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a82d2879b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1b44acbb3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c9c8643d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226e10f32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985af0980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c7098d623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e8ba63aa6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46d70cc7f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NAKKENS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PAUL-GUNNAR NAKKEN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