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96fa1d2ca50454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9524927e0fd49af"/>
  </p:sldMasterIdLst>
  <p:sldIdLst>
    <p:sldId xmlns:r="http://schemas.openxmlformats.org/officeDocument/2006/relationships" id="256" r:id="Rd41d3186bb0d417a"/>
    <p:sldId xmlns:r="http://schemas.openxmlformats.org/officeDocument/2006/relationships" id="257" r:id="R02c4233521fc4274"/>
    <p:sldId xmlns:r="http://schemas.openxmlformats.org/officeDocument/2006/relationships" id="258" r:id="R2a1a22f2560e4593"/>
    <p:sldId xmlns:r="http://schemas.openxmlformats.org/officeDocument/2006/relationships" id="259" r:id="Re4128e9e2c084dda"/>
    <p:sldId xmlns:r="http://schemas.openxmlformats.org/officeDocument/2006/relationships" id="260" r:id="Rc3b26c93fa464a6c"/>
    <p:sldId xmlns:r="http://schemas.openxmlformats.org/officeDocument/2006/relationships" id="261" r:id="Rab2b5f4e27db4f50"/>
    <p:sldId xmlns:r="http://schemas.openxmlformats.org/officeDocument/2006/relationships" id="262" r:id="R58c75e10498547f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524927e0fd49af" /><Relationship Type="http://schemas.openxmlformats.org/officeDocument/2006/relationships/slide" Target="/ppt/slides/slide1.xml" Id="Rd41d3186bb0d417a" /><Relationship Type="http://schemas.openxmlformats.org/officeDocument/2006/relationships/slide" Target="/ppt/slides/slide2.xml" Id="R02c4233521fc4274" /><Relationship Type="http://schemas.openxmlformats.org/officeDocument/2006/relationships/slide" Target="/ppt/slides/slide3.xml" Id="R2a1a22f2560e4593" /><Relationship Type="http://schemas.openxmlformats.org/officeDocument/2006/relationships/slide" Target="/ppt/slides/slide4.xml" Id="Re4128e9e2c084dda" /><Relationship Type="http://schemas.openxmlformats.org/officeDocument/2006/relationships/slide" Target="/ppt/slides/slide5.xml" Id="Rc3b26c93fa464a6c" /><Relationship Type="http://schemas.openxmlformats.org/officeDocument/2006/relationships/slide" Target="/ppt/slides/slide6.xml" Id="Rab2b5f4e27db4f50" /><Relationship Type="http://schemas.openxmlformats.org/officeDocument/2006/relationships/slide" Target="/ppt/slides/slide7.xml" Id="R58c75e10498547f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d50cde5479419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53b6a6669242e9" /><Relationship Type="http://schemas.openxmlformats.org/officeDocument/2006/relationships/theme" Target="/ppt/slideMasters/theme/theme1.xml" Id="Ra9a257fa726b4f9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453b6a6669242e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a7660feaa546d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23637111834a7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d91f6c8804427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f86cfc07c84c1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47723f4d154fe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15008d341e443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c38e579fb347a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ALFA NOR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 NOR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ALFA NOR REGNSKAP AS ble etablert [år] og holder til i Nordfjordeid.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 NOR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 NOR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 NOR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11 261 878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1 506 936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1 184 841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53 743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3 517 679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 NOR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SENTRUM ØKONOMI AS  –  44,9 %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BAKKEBERG AS  –  30,6 %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HAGAR AS  –  10,2 %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NEM INVEST AS  –  10,2 %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HOLE INGER-ANNE HOPLAND  –  4,1 %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 NOR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Øyane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6770 Nordfjordeid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post@alfanor.no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www.alfanor.no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914 813 433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 NOR REGNSKAP AS</a:t>
            </a:r>
          </a:p>
        </p:txBody>
      </p:sp>
    </p:spTree>
  </p:cSld>
  <p:clrMapOvr>
    <a:masterClrMapping xmlns:a="http://schemas.openxmlformats.org/drawingml/2006/main"/>
  </p:clrMapOvr>
</p:sld>
</file>