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d6da8877b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776232fd94539"/>
  </p:sldMasterIdLst>
  <p:sldIdLst>
    <p:sldId xmlns:r="http://schemas.openxmlformats.org/officeDocument/2006/relationships" id="256" r:id="R2eba0e276c4242a4"/>
    <p:sldId xmlns:r="http://schemas.openxmlformats.org/officeDocument/2006/relationships" id="257" r:id="Re1d0ac8b04544338"/>
    <p:sldId xmlns:r="http://schemas.openxmlformats.org/officeDocument/2006/relationships" id="258" r:id="R2e6fd5d209b74659"/>
    <p:sldId xmlns:r="http://schemas.openxmlformats.org/officeDocument/2006/relationships" id="259" r:id="Rae6c7d08543d4e79"/>
    <p:sldId xmlns:r="http://schemas.openxmlformats.org/officeDocument/2006/relationships" id="260" r:id="Rcbf6b229c3054315"/>
    <p:sldId xmlns:r="http://schemas.openxmlformats.org/officeDocument/2006/relationships" id="261" r:id="Rc175a03ce8d5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776232fd94539" /><Relationship Type="http://schemas.openxmlformats.org/officeDocument/2006/relationships/slide" Target="/ppt/slides/slide1.xml" Id="R2eba0e276c4242a4" /><Relationship Type="http://schemas.openxmlformats.org/officeDocument/2006/relationships/slide" Target="/ppt/slides/slide2.xml" Id="Re1d0ac8b04544338" /><Relationship Type="http://schemas.openxmlformats.org/officeDocument/2006/relationships/slide" Target="/ppt/slides/slide3.xml" Id="R2e6fd5d209b74659" /><Relationship Type="http://schemas.openxmlformats.org/officeDocument/2006/relationships/slide" Target="/ppt/slides/slide4.xml" Id="Rae6c7d08543d4e79" /><Relationship Type="http://schemas.openxmlformats.org/officeDocument/2006/relationships/slide" Target="/ppt/slides/slide5.xml" Id="Rcbf6b229c3054315" /><Relationship Type="http://schemas.openxmlformats.org/officeDocument/2006/relationships/slide" Target="/ppt/slides/slide6.xml" Id="Rc175a03ce8d5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64bcf3fff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fd635d8a34d47" /><Relationship Type="http://schemas.openxmlformats.org/officeDocument/2006/relationships/theme" Target="/ppt/slideMasters/theme/theme1.xml" Id="R1dc59b668130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fd635d8a34d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b20eef1ed41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57cd19876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177c8bcb5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a087a8a1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8dcc02f7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97d1f06f3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NOR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Øyane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post@alfanor.no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www.alfanor.no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914 813 433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