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ce4b5db16d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72136e79ad4d1c"/>
  </p:sldMasterIdLst>
  <p:sldIdLst>
    <p:sldId xmlns:r="http://schemas.openxmlformats.org/officeDocument/2006/relationships" id="256" r:id="R4f6936ead71e43b5"/>
    <p:sldId xmlns:r="http://schemas.openxmlformats.org/officeDocument/2006/relationships" id="257" r:id="R49ae12f89abd4e89"/>
    <p:sldId xmlns:r="http://schemas.openxmlformats.org/officeDocument/2006/relationships" id="258" r:id="R99b4f6c816b54602"/>
    <p:sldId xmlns:r="http://schemas.openxmlformats.org/officeDocument/2006/relationships" id="259" r:id="Raf51567850194217"/>
    <p:sldId xmlns:r="http://schemas.openxmlformats.org/officeDocument/2006/relationships" id="260" r:id="Rd2ddf30896c642fb"/>
    <p:sldId xmlns:r="http://schemas.openxmlformats.org/officeDocument/2006/relationships" id="261" r:id="Rb9f5835c02ad42e1"/>
    <p:sldId xmlns:r="http://schemas.openxmlformats.org/officeDocument/2006/relationships" id="262" r:id="Ra44c4d762a5b4f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2136e79ad4d1c" /><Relationship Type="http://schemas.openxmlformats.org/officeDocument/2006/relationships/slide" Target="/ppt/slides/slide1.xml" Id="R4f6936ead71e43b5" /><Relationship Type="http://schemas.openxmlformats.org/officeDocument/2006/relationships/slide" Target="/ppt/slides/slide2.xml" Id="R49ae12f89abd4e89" /><Relationship Type="http://schemas.openxmlformats.org/officeDocument/2006/relationships/slide" Target="/ppt/slides/slide3.xml" Id="R99b4f6c816b54602" /><Relationship Type="http://schemas.openxmlformats.org/officeDocument/2006/relationships/slide" Target="/ppt/slides/slide4.xml" Id="Raf51567850194217" /><Relationship Type="http://schemas.openxmlformats.org/officeDocument/2006/relationships/slide" Target="/ppt/slides/slide5.xml" Id="Rd2ddf30896c642fb" /><Relationship Type="http://schemas.openxmlformats.org/officeDocument/2006/relationships/slide" Target="/ppt/slides/slide6.xml" Id="Rb9f5835c02ad42e1" /><Relationship Type="http://schemas.openxmlformats.org/officeDocument/2006/relationships/slide" Target="/ppt/slides/slide7.xml" Id="Ra44c4d762a5b4f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511fb5d3346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2775ae24945c0" /><Relationship Type="http://schemas.openxmlformats.org/officeDocument/2006/relationships/theme" Target="/ppt/slideMasters/theme/theme1.xml" Id="R4e762372a92f48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2775ae24945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2a3a91a7245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ee5e018ee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6d2d83dbf4e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df017c21045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0bc34000a4a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32cbcbfe845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5719a95d7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FULLSTACK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FULLSTACK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1 796 819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ABELSON SAHLEN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Malmøgata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martin8900@gmail.com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914 812 046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FULLSTACK HOLDING AS</a:t>
            </a:r>
          </a:p>
        </p:txBody>
      </p:sp>
    </p:spTree>
  </p:cSld>
  <p:clrMapOvr>
    <a:masterClrMapping xmlns:a="http://schemas.openxmlformats.org/drawingml/2006/main"/>
  </p:clrMapOvr>
</p:sld>
</file>