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cc622f9bf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2f49bb9244a18"/>
  </p:sldMasterIdLst>
  <p:sldIdLst>
    <p:sldId xmlns:r="http://schemas.openxmlformats.org/officeDocument/2006/relationships" id="256" r:id="R3eaa8f44ded84a5d"/>
    <p:sldId xmlns:r="http://schemas.openxmlformats.org/officeDocument/2006/relationships" id="257" r:id="R5fd62c3e3ee84c18"/>
    <p:sldId xmlns:r="http://schemas.openxmlformats.org/officeDocument/2006/relationships" id="258" r:id="R2d2af3ebb2b844e2"/>
    <p:sldId xmlns:r="http://schemas.openxmlformats.org/officeDocument/2006/relationships" id="259" r:id="Rf5acf4c485cd4042"/>
    <p:sldId xmlns:r="http://schemas.openxmlformats.org/officeDocument/2006/relationships" id="260" r:id="R6e4fb75b533d4fb6"/>
    <p:sldId xmlns:r="http://schemas.openxmlformats.org/officeDocument/2006/relationships" id="261" r:id="Rff7cd2fcfe844d0e"/>
    <p:sldId xmlns:r="http://schemas.openxmlformats.org/officeDocument/2006/relationships" id="262" r:id="R3f9db9b99ac4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2f49bb9244a18" /><Relationship Type="http://schemas.openxmlformats.org/officeDocument/2006/relationships/slide" Target="/ppt/slides/slide1.xml" Id="R3eaa8f44ded84a5d" /><Relationship Type="http://schemas.openxmlformats.org/officeDocument/2006/relationships/slide" Target="/ppt/slides/slide2.xml" Id="R5fd62c3e3ee84c18" /><Relationship Type="http://schemas.openxmlformats.org/officeDocument/2006/relationships/slide" Target="/ppt/slides/slide3.xml" Id="R2d2af3ebb2b844e2" /><Relationship Type="http://schemas.openxmlformats.org/officeDocument/2006/relationships/slide" Target="/ppt/slides/slide4.xml" Id="Rf5acf4c485cd4042" /><Relationship Type="http://schemas.openxmlformats.org/officeDocument/2006/relationships/slide" Target="/ppt/slides/slide5.xml" Id="R6e4fb75b533d4fb6" /><Relationship Type="http://schemas.openxmlformats.org/officeDocument/2006/relationships/slide" Target="/ppt/slides/slide6.xml" Id="Rff7cd2fcfe844d0e" /><Relationship Type="http://schemas.openxmlformats.org/officeDocument/2006/relationships/slide" Target="/ppt/slides/slide7.xml" Id="R3f9db9b99ac4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e173e425d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40bdfb9c4da6" /><Relationship Type="http://schemas.openxmlformats.org/officeDocument/2006/relationships/theme" Target="/ppt/slideMasters/theme/theme1.xml" Id="R1539c4d118e7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940bdfb9c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55e1c39c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89c76796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58f730fa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ff1c96cb9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68b33298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6f967b9c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9b5b0f67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