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7d12bac85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855e26d1e4216"/>
  </p:sldMasterIdLst>
  <p:sldIdLst>
    <p:sldId xmlns:r="http://schemas.openxmlformats.org/officeDocument/2006/relationships" id="256" r:id="R4c1da376155745fa"/>
    <p:sldId xmlns:r="http://schemas.openxmlformats.org/officeDocument/2006/relationships" id="257" r:id="R1968ffd23ca94780"/>
    <p:sldId xmlns:r="http://schemas.openxmlformats.org/officeDocument/2006/relationships" id="258" r:id="Rbc6d1ad66f254b23"/>
    <p:sldId xmlns:r="http://schemas.openxmlformats.org/officeDocument/2006/relationships" id="259" r:id="R4922e9cf0993460f"/>
    <p:sldId xmlns:r="http://schemas.openxmlformats.org/officeDocument/2006/relationships" id="260" r:id="Re3e8cd0f341a442b"/>
    <p:sldId xmlns:r="http://schemas.openxmlformats.org/officeDocument/2006/relationships" id="261" r:id="Re1b0736de3a5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855e26d1e4216" /><Relationship Type="http://schemas.openxmlformats.org/officeDocument/2006/relationships/slide" Target="/ppt/slides/slide1.xml" Id="R4c1da376155745fa" /><Relationship Type="http://schemas.openxmlformats.org/officeDocument/2006/relationships/slide" Target="/ppt/slides/slide2.xml" Id="R1968ffd23ca94780" /><Relationship Type="http://schemas.openxmlformats.org/officeDocument/2006/relationships/slide" Target="/ppt/slides/slide3.xml" Id="Rbc6d1ad66f254b23" /><Relationship Type="http://schemas.openxmlformats.org/officeDocument/2006/relationships/slide" Target="/ppt/slides/slide4.xml" Id="R4922e9cf0993460f" /><Relationship Type="http://schemas.openxmlformats.org/officeDocument/2006/relationships/slide" Target="/ppt/slides/slide5.xml" Id="Re3e8cd0f341a442b" /><Relationship Type="http://schemas.openxmlformats.org/officeDocument/2006/relationships/slide" Target="/ppt/slides/slide6.xml" Id="Re1b0736de3a5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fb048d7a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0bf9f4d54944" /><Relationship Type="http://schemas.openxmlformats.org/officeDocument/2006/relationships/theme" Target="/ppt/slideMasters/theme/theme1.xml" Id="R9d8d06bd7773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b0bf9f4d5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205d4c45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047b27b7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afc76c2a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66ca676c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7a4fcf90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d19bb2db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