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7633a3b36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a77e655f24962"/>
  </p:sldMasterIdLst>
  <p:sldIdLst>
    <p:sldId xmlns:r="http://schemas.openxmlformats.org/officeDocument/2006/relationships" id="256" r:id="R6715098659d840af"/>
    <p:sldId xmlns:r="http://schemas.openxmlformats.org/officeDocument/2006/relationships" id="257" r:id="R1176a847bf344ea9"/>
    <p:sldId xmlns:r="http://schemas.openxmlformats.org/officeDocument/2006/relationships" id="258" r:id="R22283998c5784e39"/>
    <p:sldId xmlns:r="http://schemas.openxmlformats.org/officeDocument/2006/relationships" id="259" r:id="Rd5a5fb8d5cda40b5"/>
    <p:sldId xmlns:r="http://schemas.openxmlformats.org/officeDocument/2006/relationships" id="260" r:id="Rdcca4c0db8be498e"/>
    <p:sldId xmlns:r="http://schemas.openxmlformats.org/officeDocument/2006/relationships" id="261" r:id="Ra66e96c6c4a64510"/>
    <p:sldId xmlns:r="http://schemas.openxmlformats.org/officeDocument/2006/relationships" id="262" r:id="R8f886cade9b8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a77e655f24962" /><Relationship Type="http://schemas.openxmlformats.org/officeDocument/2006/relationships/slide" Target="/ppt/slides/slide1.xml" Id="R6715098659d840af" /><Relationship Type="http://schemas.openxmlformats.org/officeDocument/2006/relationships/slide" Target="/ppt/slides/slide2.xml" Id="R1176a847bf344ea9" /><Relationship Type="http://schemas.openxmlformats.org/officeDocument/2006/relationships/slide" Target="/ppt/slides/slide3.xml" Id="R22283998c5784e39" /><Relationship Type="http://schemas.openxmlformats.org/officeDocument/2006/relationships/slide" Target="/ppt/slides/slide4.xml" Id="Rd5a5fb8d5cda40b5" /><Relationship Type="http://schemas.openxmlformats.org/officeDocument/2006/relationships/slide" Target="/ppt/slides/slide5.xml" Id="Rdcca4c0db8be498e" /><Relationship Type="http://schemas.openxmlformats.org/officeDocument/2006/relationships/slide" Target="/ppt/slides/slide6.xml" Id="Ra66e96c6c4a64510" /><Relationship Type="http://schemas.openxmlformats.org/officeDocument/2006/relationships/slide" Target="/ppt/slides/slide7.xml" Id="R8f886cade9b8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103be2e90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a064c59034862" /><Relationship Type="http://schemas.openxmlformats.org/officeDocument/2006/relationships/theme" Target="/ppt/slideMasters/theme/theme1.xml" Id="R456da31cdae0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a064c5903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68d9ad968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9267ad124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315cad3a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a690b0903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8b11fa3094e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1b514ee40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755482b03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STRÆTMOEN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Strætåsvegen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