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12ed36ef7e44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b04067333a4330"/>
  </p:sldMasterIdLst>
  <p:sldIdLst>
    <p:sldId xmlns:r="http://schemas.openxmlformats.org/officeDocument/2006/relationships" id="256" r:id="R9b439c24b1264e79"/>
    <p:sldId xmlns:r="http://schemas.openxmlformats.org/officeDocument/2006/relationships" id="257" r:id="R8531b71a7cbf48a4"/>
    <p:sldId xmlns:r="http://schemas.openxmlformats.org/officeDocument/2006/relationships" id="258" r:id="R3b5df61cbed84855"/>
    <p:sldId xmlns:r="http://schemas.openxmlformats.org/officeDocument/2006/relationships" id="259" r:id="R8f8f27e85df64340"/>
    <p:sldId xmlns:r="http://schemas.openxmlformats.org/officeDocument/2006/relationships" id="260" r:id="R2dd8005f3f03418f"/>
    <p:sldId xmlns:r="http://schemas.openxmlformats.org/officeDocument/2006/relationships" id="261" r:id="Rbcfbf1673e324e17"/>
    <p:sldId xmlns:r="http://schemas.openxmlformats.org/officeDocument/2006/relationships" id="262" r:id="Re6343910f24348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04067333a4330" /><Relationship Type="http://schemas.openxmlformats.org/officeDocument/2006/relationships/slide" Target="/ppt/slides/slide1.xml" Id="R9b439c24b1264e79" /><Relationship Type="http://schemas.openxmlformats.org/officeDocument/2006/relationships/slide" Target="/ppt/slides/slide2.xml" Id="R8531b71a7cbf48a4" /><Relationship Type="http://schemas.openxmlformats.org/officeDocument/2006/relationships/slide" Target="/ppt/slides/slide3.xml" Id="R3b5df61cbed84855" /><Relationship Type="http://schemas.openxmlformats.org/officeDocument/2006/relationships/slide" Target="/ppt/slides/slide4.xml" Id="R8f8f27e85df64340" /><Relationship Type="http://schemas.openxmlformats.org/officeDocument/2006/relationships/slide" Target="/ppt/slides/slide5.xml" Id="R2dd8005f3f03418f" /><Relationship Type="http://schemas.openxmlformats.org/officeDocument/2006/relationships/slide" Target="/ppt/slides/slide6.xml" Id="Rbcfbf1673e324e17" /><Relationship Type="http://schemas.openxmlformats.org/officeDocument/2006/relationships/slide" Target="/ppt/slides/slide7.xml" Id="Re6343910f24348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aec8db86c43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8579721d04c45" /><Relationship Type="http://schemas.openxmlformats.org/officeDocument/2006/relationships/theme" Target="/ppt/slideMasters/theme/theme1.xml" Id="Ra601600623ea4b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b8579721d0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477fdc0604f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de15ea22144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e552cca6d1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6de5f024b40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3bc1bc2594b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a9270a73140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7276fc53240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