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eadaf96dc8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e9e30245b4ba5"/>
  </p:sldMasterIdLst>
  <p:sldIdLst>
    <p:sldId xmlns:r="http://schemas.openxmlformats.org/officeDocument/2006/relationships" id="256" r:id="Rfdcf421d18704e9c"/>
    <p:sldId xmlns:r="http://schemas.openxmlformats.org/officeDocument/2006/relationships" id="257" r:id="R79fb873b700844e5"/>
    <p:sldId xmlns:r="http://schemas.openxmlformats.org/officeDocument/2006/relationships" id="258" r:id="R4c420e7eea424470"/>
    <p:sldId xmlns:r="http://schemas.openxmlformats.org/officeDocument/2006/relationships" id="259" r:id="R8a9e1364fe9c4c34"/>
    <p:sldId xmlns:r="http://schemas.openxmlformats.org/officeDocument/2006/relationships" id="260" r:id="R8298bdb68b664869"/>
    <p:sldId xmlns:r="http://schemas.openxmlformats.org/officeDocument/2006/relationships" id="261" r:id="Rf226c4d3c03f47ff"/>
    <p:sldId xmlns:r="http://schemas.openxmlformats.org/officeDocument/2006/relationships" id="262" r:id="R8bffe588b8434d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e9e30245b4ba5" /><Relationship Type="http://schemas.openxmlformats.org/officeDocument/2006/relationships/slide" Target="/ppt/slides/slide1.xml" Id="Rfdcf421d18704e9c" /><Relationship Type="http://schemas.openxmlformats.org/officeDocument/2006/relationships/slide" Target="/ppt/slides/slide2.xml" Id="R79fb873b700844e5" /><Relationship Type="http://schemas.openxmlformats.org/officeDocument/2006/relationships/slide" Target="/ppt/slides/slide3.xml" Id="R4c420e7eea424470" /><Relationship Type="http://schemas.openxmlformats.org/officeDocument/2006/relationships/slide" Target="/ppt/slides/slide4.xml" Id="R8a9e1364fe9c4c34" /><Relationship Type="http://schemas.openxmlformats.org/officeDocument/2006/relationships/slide" Target="/ppt/slides/slide5.xml" Id="R8298bdb68b664869" /><Relationship Type="http://schemas.openxmlformats.org/officeDocument/2006/relationships/slide" Target="/ppt/slides/slide6.xml" Id="Rf226c4d3c03f47ff" /><Relationship Type="http://schemas.openxmlformats.org/officeDocument/2006/relationships/slide" Target="/ppt/slides/slide7.xml" Id="R8bffe588b8434d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a0b40039f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203bccd464992" /><Relationship Type="http://schemas.openxmlformats.org/officeDocument/2006/relationships/theme" Target="/ppt/slideMasters/theme/theme1.xml" Id="R6c8561619b77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203bccd4649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2f941c188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af49ab104a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ea4d8648b47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447be2599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c98167be244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d21159a44b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9ef32eec0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MIKKELI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ble etablert [år] og holder til i Sparbu.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1 377 770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UNDERSAKER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Tuvlivegen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7710 Sparbu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914 737 974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