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d95002ce240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7e66d66151430a"/>
  </p:sldMasterIdLst>
  <p:sldIdLst>
    <p:sldId xmlns:r="http://schemas.openxmlformats.org/officeDocument/2006/relationships" id="256" r:id="Rb2740f577f52443c"/>
    <p:sldId xmlns:r="http://schemas.openxmlformats.org/officeDocument/2006/relationships" id="257" r:id="R0b7c9af0937a4dd7"/>
    <p:sldId xmlns:r="http://schemas.openxmlformats.org/officeDocument/2006/relationships" id="258" r:id="Rcdacc361e1d24a23"/>
    <p:sldId xmlns:r="http://schemas.openxmlformats.org/officeDocument/2006/relationships" id="259" r:id="R93a3dd043b47453a"/>
    <p:sldId xmlns:r="http://schemas.openxmlformats.org/officeDocument/2006/relationships" id="260" r:id="R83f1db8b95ad46cd"/>
    <p:sldId xmlns:r="http://schemas.openxmlformats.org/officeDocument/2006/relationships" id="261" r:id="Rc2c0c0dcd7a7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e66d66151430a" /><Relationship Type="http://schemas.openxmlformats.org/officeDocument/2006/relationships/slide" Target="/ppt/slides/slide1.xml" Id="Rb2740f577f52443c" /><Relationship Type="http://schemas.openxmlformats.org/officeDocument/2006/relationships/slide" Target="/ppt/slides/slide2.xml" Id="R0b7c9af0937a4dd7" /><Relationship Type="http://schemas.openxmlformats.org/officeDocument/2006/relationships/slide" Target="/ppt/slides/slide3.xml" Id="Rcdacc361e1d24a23" /><Relationship Type="http://schemas.openxmlformats.org/officeDocument/2006/relationships/slide" Target="/ppt/slides/slide4.xml" Id="R93a3dd043b47453a" /><Relationship Type="http://schemas.openxmlformats.org/officeDocument/2006/relationships/slide" Target="/ppt/slides/slide5.xml" Id="R83f1db8b95ad46cd" /><Relationship Type="http://schemas.openxmlformats.org/officeDocument/2006/relationships/slide" Target="/ppt/slides/slide6.xml" Id="Rc2c0c0dcd7a7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22bdc82ff48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b60c3da3349e3" /><Relationship Type="http://schemas.openxmlformats.org/officeDocument/2006/relationships/theme" Target="/ppt/slideMasters/theme/theme1.xml" Id="R84a8522f4cbd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b60c3da33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72d267984a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53b76ad61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e986437d0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7e98023784f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651fbf5ed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20ce207241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MIKKELI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Tuvlivegen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7710 Sparbu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