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1e79a886449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fbfb3c106047e6"/>
  </p:sldMasterIdLst>
  <p:sldIdLst>
    <p:sldId xmlns:r="http://schemas.openxmlformats.org/officeDocument/2006/relationships" id="256" r:id="R9060d779b20a4771"/>
    <p:sldId xmlns:r="http://schemas.openxmlformats.org/officeDocument/2006/relationships" id="257" r:id="R2328fe8c75f24b6c"/>
    <p:sldId xmlns:r="http://schemas.openxmlformats.org/officeDocument/2006/relationships" id="258" r:id="R733e8a8b8cbc49fa"/>
    <p:sldId xmlns:r="http://schemas.openxmlformats.org/officeDocument/2006/relationships" id="259" r:id="R3bc24fdc5dc34f6e"/>
    <p:sldId xmlns:r="http://schemas.openxmlformats.org/officeDocument/2006/relationships" id="260" r:id="R1ae1b1ee31e242fb"/>
    <p:sldId xmlns:r="http://schemas.openxmlformats.org/officeDocument/2006/relationships" id="261" r:id="R47c61367a1e34fd2"/>
    <p:sldId xmlns:r="http://schemas.openxmlformats.org/officeDocument/2006/relationships" id="262" r:id="R8529eaf1c296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fbfb3c106047e6" /><Relationship Type="http://schemas.openxmlformats.org/officeDocument/2006/relationships/slide" Target="/ppt/slides/slide1.xml" Id="R9060d779b20a4771" /><Relationship Type="http://schemas.openxmlformats.org/officeDocument/2006/relationships/slide" Target="/ppt/slides/slide2.xml" Id="R2328fe8c75f24b6c" /><Relationship Type="http://schemas.openxmlformats.org/officeDocument/2006/relationships/slide" Target="/ppt/slides/slide3.xml" Id="R733e8a8b8cbc49fa" /><Relationship Type="http://schemas.openxmlformats.org/officeDocument/2006/relationships/slide" Target="/ppt/slides/slide4.xml" Id="R3bc24fdc5dc34f6e" /><Relationship Type="http://schemas.openxmlformats.org/officeDocument/2006/relationships/slide" Target="/ppt/slides/slide5.xml" Id="R1ae1b1ee31e242fb" /><Relationship Type="http://schemas.openxmlformats.org/officeDocument/2006/relationships/slide" Target="/ppt/slides/slide6.xml" Id="R47c61367a1e34fd2" /><Relationship Type="http://schemas.openxmlformats.org/officeDocument/2006/relationships/slide" Target="/ppt/slides/slide7.xml" Id="R8529eaf1c296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4f971e1e0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48bec90d24a51" /><Relationship Type="http://schemas.openxmlformats.org/officeDocument/2006/relationships/theme" Target="/ppt/slideMasters/theme/theme1.xml" Id="Rb5973e348dba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48bec90d24a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fd850af9644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83f8e46d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0ba699abd4f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b034d52e545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02b26f0e8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2cc599af848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214a609f14a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AFT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1 305 045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6 478 452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FAKSVÅG TALGØ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914 726 301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