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71abbf54f445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ead67ef79b4d03"/>
  </p:sldMasterIdLst>
  <p:sldIdLst>
    <p:sldId xmlns:r="http://schemas.openxmlformats.org/officeDocument/2006/relationships" id="256" r:id="R7fed97831ac0487b"/>
    <p:sldId xmlns:r="http://schemas.openxmlformats.org/officeDocument/2006/relationships" id="257" r:id="R280e849850d841cd"/>
    <p:sldId xmlns:r="http://schemas.openxmlformats.org/officeDocument/2006/relationships" id="258" r:id="Rf8763d33fd954199"/>
    <p:sldId xmlns:r="http://schemas.openxmlformats.org/officeDocument/2006/relationships" id="259" r:id="Ra7829e382cbb4e3d"/>
    <p:sldId xmlns:r="http://schemas.openxmlformats.org/officeDocument/2006/relationships" id="260" r:id="R3e156f469ead4074"/>
    <p:sldId xmlns:r="http://schemas.openxmlformats.org/officeDocument/2006/relationships" id="261" r:id="R201797830e474586"/>
    <p:sldId xmlns:r="http://schemas.openxmlformats.org/officeDocument/2006/relationships" id="262" r:id="R904e13c9aff9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ad67ef79b4d03" /><Relationship Type="http://schemas.openxmlformats.org/officeDocument/2006/relationships/slide" Target="/ppt/slides/slide1.xml" Id="R7fed97831ac0487b" /><Relationship Type="http://schemas.openxmlformats.org/officeDocument/2006/relationships/slide" Target="/ppt/slides/slide2.xml" Id="R280e849850d841cd" /><Relationship Type="http://schemas.openxmlformats.org/officeDocument/2006/relationships/slide" Target="/ppt/slides/slide3.xml" Id="Rf8763d33fd954199" /><Relationship Type="http://schemas.openxmlformats.org/officeDocument/2006/relationships/slide" Target="/ppt/slides/slide4.xml" Id="Ra7829e382cbb4e3d" /><Relationship Type="http://schemas.openxmlformats.org/officeDocument/2006/relationships/slide" Target="/ppt/slides/slide5.xml" Id="R3e156f469ead4074" /><Relationship Type="http://schemas.openxmlformats.org/officeDocument/2006/relationships/slide" Target="/ppt/slides/slide6.xml" Id="R201797830e474586" /><Relationship Type="http://schemas.openxmlformats.org/officeDocument/2006/relationships/slide" Target="/ppt/slides/slide7.xml" Id="R904e13c9aff9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2516268d2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4b094f5ca4842" /><Relationship Type="http://schemas.openxmlformats.org/officeDocument/2006/relationships/theme" Target="/ppt/slideMasters/theme/theme1.xml" Id="R6983e24c0618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b4b094f5ca48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b4a29496b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c556e93ba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9fd6a8e79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af9b4ab9046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9f2acd86947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c8342d6a64f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a20d6230b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78 064 404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26 200 614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21 814 606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41 329 204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BERGSENG RUNE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JAGLAND SIMEN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KOFSTAD ERLING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TOR EGIL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914 658 314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