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932a2dbd7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8c3f776c24239"/>
  </p:sldMasterIdLst>
  <p:sldIdLst>
    <p:sldId xmlns:r="http://schemas.openxmlformats.org/officeDocument/2006/relationships" id="256" r:id="R752cf201dfc84cd6"/>
    <p:sldId xmlns:r="http://schemas.openxmlformats.org/officeDocument/2006/relationships" id="257" r:id="R121f0d9355c74ba0"/>
    <p:sldId xmlns:r="http://schemas.openxmlformats.org/officeDocument/2006/relationships" id="258" r:id="Rb09a124078a941ef"/>
    <p:sldId xmlns:r="http://schemas.openxmlformats.org/officeDocument/2006/relationships" id="259" r:id="R65a2287b9f55498e"/>
    <p:sldId xmlns:r="http://schemas.openxmlformats.org/officeDocument/2006/relationships" id="260" r:id="R76c5861e9ad149b2"/>
    <p:sldId xmlns:r="http://schemas.openxmlformats.org/officeDocument/2006/relationships" id="261" r:id="R85709c44afb0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8c3f776c24239" /><Relationship Type="http://schemas.openxmlformats.org/officeDocument/2006/relationships/slide" Target="/ppt/slides/slide1.xml" Id="R752cf201dfc84cd6" /><Relationship Type="http://schemas.openxmlformats.org/officeDocument/2006/relationships/slide" Target="/ppt/slides/slide2.xml" Id="R121f0d9355c74ba0" /><Relationship Type="http://schemas.openxmlformats.org/officeDocument/2006/relationships/slide" Target="/ppt/slides/slide3.xml" Id="Rb09a124078a941ef" /><Relationship Type="http://schemas.openxmlformats.org/officeDocument/2006/relationships/slide" Target="/ppt/slides/slide4.xml" Id="R65a2287b9f55498e" /><Relationship Type="http://schemas.openxmlformats.org/officeDocument/2006/relationships/slide" Target="/ppt/slides/slide5.xml" Id="R76c5861e9ad149b2" /><Relationship Type="http://schemas.openxmlformats.org/officeDocument/2006/relationships/slide" Target="/ppt/slides/slide6.xml" Id="R85709c44afb0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152c49200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aebad55944ece" /><Relationship Type="http://schemas.openxmlformats.org/officeDocument/2006/relationships/theme" Target="/ppt/slideMasters/theme/theme1.xml" Id="R1854bef6ed33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aebad5594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d8afd2e6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f37eb896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64e7f324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41fc6604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2f1fd033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a1438e6e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