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4a7a9b2291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1dfc4ded547c5"/>
  </p:sldMasterIdLst>
  <p:sldIdLst>
    <p:sldId xmlns:r="http://schemas.openxmlformats.org/officeDocument/2006/relationships" id="256" r:id="R7b10102d50bb42bd"/>
    <p:sldId xmlns:r="http://schemas.openxmlformats.org/officeDocument/2006/relationships" id="257" r:id="R90cbd407c9274915"/>
    <p:sldId xmlns:r="http://schemas.openxmlformats.org/officeDocument/2006/relationships" id="258" r:id="R8dfc1c90bdd8414a"/>
    <p:sldId xmlns:r="http://schemas.openxmlformats.org/officeDocument/2006/relationships" id="259" r:id="R9da493f0d03b4515"/>
    <p:sldId xmlns:r="http://schemas.openxmlformats.org/officeDocument/2006/relationships" id="260" r:id="Raeab5bd4bb0041bb"/>
    <p:sldId xmlns:r="http://schemas.openxmlformats.org/officeDocument/2006/relationships" id="261" r:id="Rfd847b9a8e934d23"/>
    <p:sldId xmlns:r="http://schemas.openxmlformats.org/officeDocument/2006/relationships" id="262" r:id="Rce75d00f7725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1dfc4ded547c5" /><Relationship Type="http://schemas.openxmlformats.org/officeDocument/2006/relationships/slide" Target="/ppt/slides/slide1.xml" Id="R7b10102d50bb42bd" /><Relationship Type="http://schemas.openxmlformats.org/officeDocument/2006/relationships/slide" Target="/ppt/slides/slide2.xml" Id="R90cbd407c9274915" /><Relationship Type="http://schemas.openxmlformats.org/officeDocument/2006/relationships/slide" Target="/ppt/slides/slide3.xml" Id="R8dfc1c90bdd8414a" /><Relationship Type="http://schemas.openxmlformats.org/officeDocument/2006/relationships/slide" Target="/ppt/slides/slide4.xml" Id="R9da493f0d03b4515" /><Relationship Type="http://schemas.openxmlformats.org/officeDocument/2006/relationships/slide" Target="/ppt/slides/slide5.xml" Id="Raeab5bd4bb0041bb" /><Relationship Type="http://schemas.openxmlformats.org/officeDocument/2006/relationships/slide" Target="/ppt/slides/slide6.xml" Id="Rfd847b9a8e934d23" /><Relationship Type="http://schemas.openxmlformats.org/officeDocument/2006/relationships/slide" Target="/ppt/slides/slide7.xml" Id="Rce75d00f7725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10ce6ad14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091540aa4ec0" /><Relationship Type="http://schemas.openxmlformats.org/officeDocument/2006/relationships/theme" Target="/ppt/slideMasters/theme/theme1.xml" Id="R768244cd7407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f091540aa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b3fc6a76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95dc5445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82f86cbf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98ff74354d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d1edd96f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35204baa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37bf8fdb9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