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518087d12141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7866e270054ecc"/>
  </p:sldMasterIdLst>
  <p:sldIdLst>
    <p:sldId xmlns:r="http://schemas.openxmlformats.org/officeDocument/2006/relationships" id="256" r:id="Rb7787de926924d58"/>
    <p:sldId xmlns:r="http://schemas.openxmlformats.org/officeDocument/2006/relationships" id="257" r:id="Rcfd9f5bd71994c04"/>
    <p:sldId xmlns:r="http://schemas.openxmlformats.org/officeDocument/2006/relationships" id="258" r:id="Rbdcd3a36549d4596"/>
    <p:sldId xmlns:r="http://schemas.openxmlformats.org/officeDocument/2006/relationships" id="259" r:id="R55e1e36f16274deb"/>
    <p:sldId xmlns:r="http://schemas.openxmlformats.org/officeDocument/2006/relationships" id="260" r:id="R825a2badd9bc4699"/>
    <p:sldId xmlns:r="http://schemas.openxmlformats.org/officeDocument/2006/relationships" id="261" r:id="R8d741187def24ada"/>
    <p:sldId xmlns:r="http://schemas.openxmlformats.org/officeDocument/2006/relationships" id="262" r:id="Rc69709393a0c4a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7866e270054ecc" /><Relationship Type="http://schemas.openxmlformats.org/officeDocument/2006/relationships/slide" Target="/ppt/slides/slide1.xml" Id="Rb7787de926924d58" /><Relationship Type="http://schemas.openxmlformats.org/officeDocument/2006/relationships/slide" Target="/ppt/slides/slide2.xml" Id="Rcfd9f5bd71994c04" /><Relationship Type="http://schemas.openxmlformats.org/officeDocument/2006/relationships/slide" Target="/ppt/slides/slide3.xml" Id="Rbdcd3a36549d4596" /><Relationship Type="http://schemas.openxmlformats.org/officeDocument/2006/relationships/slide" Target="/ppt/slides/slide4.xml" Id="R55e1e36f16274deb" /><Relationship Type="http://schemas.openxmlformats.org/officeDocument/2006/relationships/slide" Target="/ppt/slides/slide5.xml" Id="R825a2badd9bc4699" /><Relationship Type="http://schemas.openxmlformats.org/officeDocument/2006/relationships/slide" Target="/ppt/slides/slide6.xml" Id="R8d741187def24ada" /><Relationship Type="http://schemas.openxmlformats.org/officeDocument/2006/relationships/slide" Target="/ppt/slides/slide7.xml" Id="Rc69709393a0c4a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75c44a463742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bd017dadc4d30" /><Relationship Type="http://schemas.openxmlformats.org/officeDocument/2006/relationships/theme" Target="/ppt/slideMasters/theme/theme1.xml" Id="Rbe4f567037de43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fbd017dadc4d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ad3f83347a48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bc248281cc40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470aa2c66d4b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de0d6327bb4b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bc2ff96c034c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cbaae2c17145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1b4480c17041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BITSCOM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BITSCOM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BITSCOM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BITSCOM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BITSCOM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BITSCOM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−94 430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16 548 539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69 144 625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69 407 744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BITSCOM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ARNLJOT BRUNVOLL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BITSCOM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Bekkevollvegen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6412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arnljot@bitscom.no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914 547 237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BITSCOM AS</a:t>
            </a:r>
          </a:p>
        </p:txBody>
      </p:sp>
    </p:spTree>
  </p:cSld>
  <p:clrMapOvr>
    <a:masterClrMapping xmlns:a="http://schemas.openxmlformats.org/drawingml/2006/main"/>
  </p:clrMapOvr>
</p:sld>
</file>