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4eb4f21cbc46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1aac4537224402"/>
  </p:sldMasterIdLst>
  <p:sldIdLst>
    <p:sldId xmlns:r="http://schemas.openxmlformats.org/officeDocument/2006/relationships" id="256" r:id="R11a275dae72b46d8"/>
    <p:sldId xmlns:r="http://schemas.openxmlformats.org/officeDocument/2006/relationships" id="257" r:id="R1e4f09ab79594fb0"/>
    <p:sldId xmlns:r="http://schemas.openxmlformats.org/officeDocument/2006/relationships" id="258" r:id="Rba3b177babd34f40"/>
    <p:sldId xmlns:r="http://schemas.openxmlformats.org/officeDocument/2006/relationships" id="259" r:id="Ra8327fbb4ff442a4"/>
    <p:sldId xmlns:r="http://schemas.openxmlformats.org/officeDocument/2006/relationships" id="260" r:id="R4a782a9532264fa7"/>
    <p:sldId xmlns:r="http://schemas.openxmlformats.org/officeDocument/2006/relationships" id="261" r:id="Rccedf96b0a07442f"/>
    <p:sldId xmlns:r="http://schemas.openxmlformats.org/officeDocument/2006/relationships" id="262" r:id="Ra1a3f882c4314a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1aac4537224402" /><Relationship Type="http://schemas.openxmlformats.org/officeDocument/2006/relationships/slide" Target="/ppt/slides/slide1.xml" Id="R11a275dae72b46d8" /><Relationship Type="http://schemas.openxmlformats.org/officeDocument/2006/relationships/slide" Target="/ppt/slides/slide2.xml" Id="R1e4f09ab79594fb0" /><Relationship Type="http://schemas.openxmlformats.org/officeDocument/2006/relationships/slide" Target="/ppt/slides/slide3.xml" Id="Rba3b177babd34f40" /><Relationship Type="http://schemas.openxmlformats.org/officeDocument/2006/relationships/slide" Target="/ppt/slides/slide4.xml" Id="Ra8327fbb4ff442a4" /><Relationship Type="http://schemas.openxmlformats.org/officeDocument/2006/relationships/slide" Target="/ppt/slides/slide5.xml" Id="R4a782a9532264fa7" /><Relationship Type="http://schemas.openxmlformats.org/officeDocument/2006/relationships/slide" Target="/ppt/slides/slide6.xml" Id="Rccedf96b0a07442f" /><Relationship Type="http://schemas.openxmlformats.org/officeDocument/2006/relationships/slide" Target="/ppt/slides/slide7.xml" Id="Ra1a3f882c4314a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0e4005922f4d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ee9021bca8406f" /><Relationship Type="http://schemas.openxmlformats.org/officeDocument/2006/relationships/theme" Target="/ppt/slideMasters/theme/theme1.xml" Id="R0a3f96ae7f8a43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ee9021bca840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9e44c7e50b40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8bfafac73e4e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9880a5dfd94e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819141636746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193d2c959b4f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994517ea9f42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49df17d79a49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BERGFJORD BRUNVOLL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BERGFJORD BRUNVOLL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BERGFJORD BRUNVOLL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BERGFJORD BRUNVOLL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BERGFJORD BRUNVOLL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BERGFJORD BRUNVOLL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1 828 892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10 572 853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10 607 237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BERGFJORD BRUNVOLL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ANDREW BRUNVOLL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BERGFJORD BRUNVOLL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Birkelandvegen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6416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karl@renkus-heinz.com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914 547 148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BERGFJORD BRUNVOLL AS</a:t>
            </a:r>
          </a:p>
        </p:txBody>
      </p:sp>
    </p:spTree>
  </p:cSld>
  <p:clrMapOvr>
    <a:masterClrMapping xmlns:a="http://schemas.openxmlformats.org/drawingml/2006/main"/>
  </p:clrMapOvr>
</p:sld>
</file>