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751c6fbd1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5ab3a379d428b"/>
  </p:sldMasterIdLst>
  <p:sldIdLst>
    <p:sldId xmlns:r="http://schemas.openxmlformats.org/officeDocument/2006/relationships" id="256" r:id="Rea5361e8349c4909"/>
    <p:sldId xmlns:r="http://schemas.openxmlformats.org/officeDocument/2006/relationships" id="257" r:id="R6f3d3d4cff7b4081"/>
    <p:sldId xmlns:r="http://schemas.openxmlformats.org/officeDocument/2006/relationships" id="258" r:id="R96ee67f94dc1419b"/>
    <p:sldId xmlns:r="http://schemas.openxmlformats.org/officeDocument/2006/relationships" id="259" r:id="R90d5b89da3a04556"/>
    <p:sldId xmlns:r="http://schemas.openxmlformats.org/officeDocument/2006/relationships" id="260" r:id="R17bc061b3e684012"/>
    <p:sldId xmlns:r="http://schemas.openxmlformats.org/officeDocument/2006/relationships" id="261" r:id="R3057b73666e34a19"/>
    <p:sldId xmlns:r="http://schemas.openxmlformats.org/officeDocument/2006/relationships" id="262" r:id="R6a94dba7e7d4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5ab3a379d428b" /><Relationship Type="http://schemas.openxmlformats.org/officeDocument/2006/relationships/slide" Target="/ppt/slides/slide1.xml" Id="Rea5361e8349c4909" /><Relationship Type="http://schemas.openxmlformats.org/officeDocument/2006/relationships/slide" Target="/ppt/slides/slide2.xml" Id="R6f3d3d4cff7b4081" /><Relationship Type="http://schemas.openxmlformats.org/officeDocument/2006/relationships/slide" Target="/ppt/slides/slide3.xml" Id="R96ee67f94dc1419b" /><Relationship Type="http://schemas.openxmlformats.org/officeDocument/2006/relationships/slide" Target="/ppt/slides/slide4.xml" Id="R90d5b89da3a04556" /><Relationship Type="http://schemas.openxmlformats.org/officeDocument/2006/relationships/slide" Target="/ppt/slides/slide5.xml" Id="R17bc061b3e684012" /><Relationship Type="http://schemas.openxmlformats.org/officeDocument/2006/relationships/slide" Target="/ppt/slides/slide6.xml" Id="R3057b73666e34a19" /><Relationship Type="http://schemas.openxmlformats.org/officeDocument/2006/relationships/slide" Target="/ppt/slides/slide7.xml" Id="R6a94dba7e7d4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ec846c78f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f29f116e4983" /><Relationship Type="http://schemas.openxmlformats.org/officeDocument/2006/relationships/theme" Target="/ppt/slideMasters/theme/theme1.xml" Id="R751cbc1af648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6f29f116e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7eef4fc2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c660fa08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4c369885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01dd95d3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0abf9052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9f066c10d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4ba57554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NYTT FORETAK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20 149 538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13 888 595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38 196 877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nyttforetak.no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