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e05fad67a42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1b7d64c284f0d"/>
  </p:sldMasterIdLst>
  <p:sldIdLst>
    <p:sldId xmlns:r="http://schemas.openxmlformats.org/officeDocument/2006/relationships" id="256" r:id="Ra8c674fd06684494"/>
    <p:sldId xmlns:r="http://schemas.openxmlformats.org/officeDocument/2006/relationships" id="257" r:id="R3916e6dd02314a91"/>
    <p:sldId xmlns:r="http://schemas.openxmlformats.org/officeDocument/2006/relationships" id="258" r:id="Rf28fe1cb167a4e9d"/>
    <p:sldId xmlns:r="http://schemas.openxmlformats.org/officeDocument/2006/relationships" id="259" r:id="R73de7c3ba55f4fcd"/>
    <p:sldId xmlns:r="http://schemas.openxmlformats.org/officeDocument/2006/relationships" id="260" r:id="R0915f7c4c3804a40"/>
    <p:sldId xmlns:r="http://schemas.openxmlformats.org/officeDocument/2006/relationships" id="261" r:id="R3004e8dab8aa449f"/>
    <p:sldId xmlns:r="http://schemas.openxmlformats.org/officeDocument/2006/relationships" id="262" r:id="R5ab99db97c9d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1b7d64c284f0d" /><Relationship Type="http://schemas.openxmlformats.org/officeDocument/2006/relationships/slide" Target="/ppt/slides/slide1.xml" Id="Ra8c674fd06684494" /><Relationship Type="http://schemas.openxmlformats.org/officeDocument/2006/relationships/slide" Target="/ppt/slides/slide2.xml" Id="R3916e6dd02314a91" /><Relationship Type="http://schemas.openxmlformats.org/officeDocument/2006/relationships/slide" Target="/ppt/slides/slide3.xml" Id="Rf28fe1cb167a4e9d" /><Relationship Type="http://schemas.openxmlformats.org/officeDocument/2006/relationships/slide" Target="/ppt/slides/slide4.xml" Id="R73de7c3ba55f4fcd" /><Relationship Type="http://schemas.openxmlformats.org/officeDocument/2006/relationships/slide" Target="/ppt/slides/slide5.xml" Id="R0915f7c4c3804a40" /><Relationship Type="http://schemas.openxmlformats.org/officeDocument/2006/relationships/slide" Target="/ppt/slides/slide6.xml" Id="R3004e8dab8aa449f" /><Relationship Type="http://schemas.openxmlformats.org/officeDocument/2006/relationships/slide" Target="/ppt/slides/slide7.xml" Id="R5ab99db97c9d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fbedd9822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6b95abb604028" /><Relationship Type="http://schemas.openxmlformats.org/officeDocument/2006/relationships/theme" Target="/ppt/slideMasters/theme/theme1.xml" Id="R47dffb134708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36b95abb60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d8644256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5fca68784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0c5e316184e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76895eb17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9f423def1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abf9739cc45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bb7348390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ARELS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NEUMÜLLER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SKOGSRUD NEUMÜLLER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Boplassveien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