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e3e477682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3767a0fcf4c3c"/>
  </p:sldMasterIdLst>
  <p:sldIdLst>
    <p:sldId xmlns:r="http://schemas.openxmlformats.org/officeDocument/2006/relationships" id="256" r:id="R34bbebc141484d0a"/>
    <p:sldId xmlns:r="http://schemas.openxmlformats.org/officeDocument/2006/relationships" id="257" r:id="Rde0dc3bc59ed414c"/>
    <p:sldId xmlns:r="http://schemas.openxmlformats.org/officeDocument/2006/relationships" id="258" r:id="Re60057c0ae984605"/>
    <p:sldId xmlns:r="http://schemas.openxmlformats.org/officeDocument/2006/relationships" id="259" r:id="R1dd0be17d3fa4814"/>
    <p:sldId xmlns:r="http://schemas.openxmlformats.org/officeDocument/2006/relationships" id="260" r:id="R85d0dd18e08c48f9"/>
    <p:sldId xmlns:r="http://schemas.openxmlformats.org/officeDocument/2006/relationships" id="261" r:id="Rb17e6cabe5834006"/>
    <p:sldId xmlns:r="http://schemas.openxmlformats.org/officeDocument/2006/relationships" id="262" r:id="Rcb5835319716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3767a0fcf4c3c" /><Relationship Type="http://schemas.openxmlformats.org/officeDocument/2006/relationships/slide" Target="/ppt/slides/slide1.xml" Id="R34bbebc141484d0a" /><Relationship Type="http://schemas.openxmlformats.org/officeDocument/2006/relationships/slide" Target="/ppt/slides/slide2.xml" Id="Rde0dc3bc59ed414c" /><Relationship Type="http://schemas.openxmlformats.org/officeDocument/2006/relationships/slide" Target="/ppt/slides/slide3.xml" Id="Re60057c0ae984605" /><Relationship Type="http://schemas.openxmlformats.org/officeDocument/2006/relationships/slide" Target="/ppt/slides/slide4.xml" Id="R1dd0be17d3fa4814" /><Relationship Type="http://schemas.openxmlformats.org/officeDocument/2006/relationships/slide" Target="/ppt/slides/slide5.xml" Id="R85d0dd18e08c48f9" /><Relationship Type="http://schemas.openxmlformats.org/officeDocument/2006/relationships/slide" Target="/ppt/slides/slide6.xml" Id="Rb17e6cabe5834006" /><Relationship Type="http://schemas.openxmlformats.org/officeDocument/2006/relationships/slide" Target="/ppt/slides/slide7.xml" Id="Rcb5835319716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577eb2cbe4d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9b53951c545c4" /><Relationship Type="http://schemas.openxmlformats.org/officeDocument/2006/relationships/theme" Target="/ppt/slideMasters/theme/theme1.xml" Id="R3d1c3d1d7d52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9b53951c545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d8437a56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3568126c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9fe3a09d48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7e50abc55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32bb9fdb049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b1a9fe1704a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30821a2e4b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Meteorveien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