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f940a6e9704f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bcc4c8c27a4209"/>
  </p:sldMasterIdLst>
  <p:sldIdLst>
    <p:sldId xmlns:r="http://schemas.openxmlformats.org/officeDocument/2006/relationships" id="256" r:id="R24cfe9f42c7d4cc6"/>
    <p:sldId xmlns:r="http://schemas.openxmlformats.org/officeDocument/2006/relationships" id="257" r:id="Re66aba3c1b6e4537"/>
    <p:sldId xmlns:r="http://schemas.openxmlformats.org/officeDocument/2006/relationships" id="258" r:id="R733d5a2e52484fd9"/>
    <p:sldId xmlns:r="http://schemas.openxmlformats.org/officeDocument/2006/relationships" id="259" r:id="R608417b46e954f68"/>
    <p:sldId xmlns:r="http://schemas.openxmlformats.org/officeDocument/2006/relationships" id="260" r:id="R8de6938b33a0433a"/>
    <p:sldId xmlns:r="http://schemas.openxmlformats.org/officeDocument/2006/relationships" id="261" r:id="R6223279ad60441a4"/>
    <p:sldId xmlns:r="http://schemas.openxmlformats.org/officeDocument/2006/relationships" id="262" r:id="R203c40b792bb49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bcc4c8c27a4209" /><Relationship Type="http://schemas.openxmlformats.org/officeDocument/2006/relationships/slide" Target="/ppt/slides/slide1.xml" Id="R24cfe9f42c7d4cc6" /><Relationship Type="http://schemas.openxmlformats.org/officeDocument/2006/relationships/slide" Target="/ppt/slides/slide2.xml" Id="Re66aba3c1b6e4537" /><Relationship Type="http://schemas.openxmlformats.org/officeDocument/2006/relationships/slide" Target="/ppt/slides/slide3.xml" Id="R733d5a2e52484fd9" /><Relationship Type="http://schemas.openxmlformats.org/officeDocument/2006/relationships/slide" Target="/ppt/slides/slide4.xml" Id="R608417b46e954f68" /><Relationship Type="http://schemas.openxmlformats.org/officeDocument/2006/relationships/slide" Target="/ppt/slides/slide5.xml" Id="R8de6938b33a0433a" /><Relationship Type="http://schemas.openxmlformats.org/officeDocument/2006/relationships/slide" Target="/ppt/slides/slide6.xml" Id="R6223279ad60441a4" /><Relationship Type="http://schemas.openxmlformats.org/officeDocument/2006/relationships/slide" Target="/ppt/slides/slide7.xml" Id="R203c40b792bb49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61ccefe14945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3e24175904584" /><Relationship Type="http://schemas.openxmlformats.org/officeDocument/2006/relationships/theme" Target="/ppt/slideMasters/theme/theme1.xml" Id="R19e368e2185040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ee3e241759045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6f6d7ab114e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78da7f3ff41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658915b40548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cccb2976a4f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65c50090541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26692d68b47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8b48978a248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FRICON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RONALD JOHANNES FRIVOLD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Ronald Johannes Frivold, Froensveien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1449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914 461 111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FRICON AS</a:t>
            </a:r>
          </a:p>
        </p:txBody>
      </p:sp>
    </p:spTree>
  </p:cSld>
  <p:clrMapOvr>
    <a:masterClrMapping xmlns:a="http://schemas.openxmlformats.org/drawingml/2006/main"/>
  </p:clrMapOvr>
</p:sld>
</file>