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c53277592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7fa261e3d439f"/>
  </p:sldMasterIdLst>
  <p:sldIdLst>
    <p:sldId xmlns:r="http://schemas.openxmlformats.org/officeDocument/2006/relationships" id="256" r:id="Ra2afc8db996f4cac"/>
    <p:sldId xmlns:r="http://schemas.openxmlformats.org/officeDocument/2006/relationships" id="257" r:id="R17500f9ef1834032"/>
    <p:sldId xmlns:r="http://schemas.openxmlformats.org/officeDocument/2006/relationships" id="258" r:id="R6ba86ee957784b29"/>
    <p:sldId xmlns:r="http://schemas.openxmlformats.org/officeDocument/2006/relationships" id="259" r:id="R9f1eec7be7ad45bb"/>
    <p:sldId xmlns:r="http://schemas.openxmlformats.org/officeDocument/2006/relationships" id="260" r:id="R15a13cc3be5f4790"/>
    <p:sldId xmlns:r="http://schemas.openxmlformats.org/officeDocument/2006/relationships" id="261" r:id="R22ab2a7a7fa5413e"/>
    <p:sldId xmlns:r="http://schemas.openxmlformats.org/officeDocument/2006/relationships" id="262" r:id="Re24c4b466f58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7fa261e3d439f" /><Relationship Type="http://schemas.openxmlformats.org/officeDocument/2006/relationships/slide" Target="/ppt/slides/slide1.xml" Id="Ra2afc8db996f4cac" /><Relationship Type="http://schemas.openxmlformats.org/officeDocument/2006/relationships/slide" Target="/ppt/slides/slide2.xml" Id="R17500f9ef1834032" /><Relationship Type="http://schemas.openxmlformats.org/officeDocument/2006/relationships/slide" Target="/ppt/slides/slide3.xml" Id="R6ba86ee957784b29" /><Relationship Type="http://schemas.openxmlformats.org/officeDocument/2006/relationships/slide" Target="/ppt/slides/slide4.xml" Id="R9f1eec7be7ad45bb" /><Relationship Type="http://schemas.openxmlformats.org/officeDocument/2006/relationships/slide" Target="/ppt/slides/slide5.xml" Id="R15a13cc3be5f4790" /><Relationship Type="http://schemas.openxmlformats.org/officeDocument/2006/relationships/slide" Target="/ppt/slides/slide6.xml" Id="R22ab2a7a7fa5413e" /><Relationship Type="http://schemas.openxmlformats.org/officeDocument/2006/relationships/slide" Target="/ppt/slides/slide7.xml" Id="Re24c4b466f58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54178be78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e60d43cf4e55" /><Relationship Type="http://schemas.openxmlformats.org/officeDocument/2006/relationships/theme" Target="/ppt/slideMasters/theme/theme1.xml" Id="R5fe795154015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de60d43cf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6af6e9adc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3128b8a39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7afd5a7d0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3a34bbe8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bb1d45ae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c394aa43a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f19fa0cc8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