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d7e1b6c7c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4d54527de48d6"/>
  </p:sldMasterIdLst>
  <p:sldIdLst>
    <p:sldId xmlns:r="http://schemas.openxmlformats.org/officeDocument/2006/relationships" id="256" r:id="R924850e938b44ba2"/>
    <p:sldId xmlns:r="http://schemas.openxmlformats.org/officeDocument/2006/relationships" id="257" r:id="R5b954f401fbb4d6b"/>
    <p:sldId xmlns:r="http://schemas.openxmlformats.org/officeDocument/2006/relationships" id="258" r:id="Ra9953a52aeed4cea"/>
    <p:sldId xmlns:r="http://schemas.openxmlformats.org/officeDocument/2006/relationships" id="259" r:id="R002b2e40f1674f02"/>
    <p:sldId xmlns:r="http://schemas.openxmlformats.org/officeDocument/2006/relationships" id="260" r:id="R030db9918d984fd8"/>
    <p:sldId xmlns:r="http://schemas.openxmlformats.org/officeDocument/2006/relationships" id="261" r:id="R9f703fd9a74e4563"/>
    <p:sldId xmlns:r="http://schemas.openxmlformats.org/officeDocument/2006/relationships" id="262" r:id="R29fca3d63bf2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4d54527de48d6" /><Relationship Type="http://schemas.openxmlformats.org/officeDocument/2006/relationships/slide" Target="/ppt/slides/slide1.xml" Id="R924850e938b44ba2" /><Relationship Type="http://schemas.openxmlformats.org/officeDocument/2006/relationships/slide" Target="/ppt/slides/slide2.xml" Id="R5b954f401fbb4d6b" /><Relationship Type="http://schemas.openxmlformats.org/officeDocument/2006/relationships/slide" Target="/ppt/slides/slide3.xml" Id="Ra9953a52aeed4cea" /><Relationship Type="http://schemas.openxmlformats.org/officeDocument/2006/relationships/slide" Target="/ppt/slides/slide4.xml" Id="R002b2e40f1674f02" /><Relationship Type="http://schemas.openxmlformats.org/officeDocument/2006/relationships/slide" Target="/ppt/slides/slide5.xml" Id="R030db9918d984fd8" /><Relationship Type="http://schemas.openxmlformats.org/officeDocument/2006/relationships/slide" Target="/ppt/slides/slide6.xml" Id="R9f703fd9a74e4563" /><Relationship Type="http://schemas.openxmlformats.org/officeDocument/2006/relationships/slide" Target="/ppt/slides/slide7.xml" Id="R29fca3d63bf2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2b2c68026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b70f6ed04510" /><Relationship Type="http://schemas.openxmlformats.org/officeDocument/2006/relationships/theme" Target="/ppt/slideMasters/theme/theme1.xml" Id="R704c91bc4c1c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3b70f6ed0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413b70ae3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3fa59d4a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77b9f488847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b29e639f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33b1edb4b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45023b9f44a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60c07581847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RINGEBU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RINGEBU AS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RAGNHILD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02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914 404 886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