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62845ed7f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0db990a3340dc"/>
  </p:sldMasterIdLst>
  <p:sldIdLst>
    <p:sldId xmlns:r="http://schemas.openxmlformats.org/officeDocument/2006/relationships" id="256" r:id="R8b2003ce86eb4dab"/>
    <p:sldId xmlns:r="http://schemas.openxmlformats.org/officeDocument/2006/relationships" id="257" r:id="Rbeb4ec6298ca4dfa"/>
    <p:sldId xmlns:r="http://schemas.openxmlformats.org/officeDocument/2006/relationships" id="258" r:id="Rf53b53f145c548ba"/>
    <p:sldId xmlns:r="http://schemas.openxmlformats.org/officeDocument/2006/relationships" id="259" r:id="Rca191dd238524f54"/>
    <p:sldId xmlns:r="http://schemas.openxmlformats.org/officeDocument/2006/relationships" id="260" r:id="R4ea6cdd293f74245"/>
    <p:sldId xmlns:r="http://schemas.openxmlformats.org/officeDocument/2006/relationships" id="261" r:id="Ra6bfc0f427af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0db990a3340dc" /><Relationship Type="http://schemas.openxmlformats.org/officeDocument/2006/relationships/slide" Target="/ppt/slides/slide1.xml" Id="R8b2003ce86eb4dab" /><Relationship Type="http://schemas.openxmlformats.org/officeDocument/2006/relationships/slide" Target="/ppt/slides/slide2.xml" Id="Rbeb4ec6298ca4dfa" /><Relationship Type="http://schemas.openxmlformats.org/officeDocument/2006/relationships/slide" Target="/ppt/slides/slide3.xml" Id="Rf53b53f145c548ba" /><Relationship Type="http://schemas.openxmlformats.org/officeDocument/2006/relationships/slide" Target="/ppt/slides/slide4.xml" Id="Rca191dd238524f54" /><Relationship Type="http://schemas.openxmlformats.org/officeDocument/2006/relationships/slide" Target="/ppt/slides/slide5.xml" Id="R4ea6cdd293f74245" /><Relationship Type="http://schemas.openxmlformats.org/officeDocument/2006/relationships/slide" Target="/ppt/slides/slide6.xml" Id="Ra6bfc0f427af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12ba35e6c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182940724642" /><Relationship Type="http://schemas.openxmlformats.org/officeDocument/2006/relationships/theme" Target="/ppt/slideMasters/theme/theme1.xml" Id="Rc316fc274d2a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418294072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ad327233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ce6d032b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931a83d5f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25f60ec3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31e1f87c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10be80e1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