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e0fa69c4dd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39c1c9afe49c5"/>
  </p:sldMasterIdLst>
  <p:sldIdLst>
    <p:sldId xmlns:r="http://schemas.openxmlformats.org/officeDocument/2006/relationships" id="256" r:id="R17dff7f211e04ed8"/>
    <p:sldId xmlns:r="http://schemas.openxmlformats.org/officeDocument/2006/relationships" id="257" r:id="R593cd8259aaa4d46"/>
    <p:sldId xmlns:r="http://schemas.openxmlformats.org/officeDocument/2006/relationships" id="258" r:id="R611d2b81e7cc4f6a"/>
    <p:sldId xmlns:r="http://schemas.openxmlformats.org/officeDocument/2006/relationships" id="259" r:id="Rf1420f10cce646f0"/>
    <p:sldId xmlns:r="http://schemas.openxmlformats.org/officeDocument/2006/relationships" id="260" r:id="R7b02b84f49234690"/>
    <p:sldId xmlns:r="http://schemas.openxmlformats.org/officeDocument/2006/relationships" id="261" r:id="R80fe9a78a875447e"/>
    <p:sldId xmlns:r="http://schemas.openxmlformats.org/officeDocument/2006/relationships" id="262" r:id="R83b57173758341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39c1c9afe49c5" /><Relationship Type="http://schemas.openxmlformats.org/officeDocument/2006/relationships/slide" Target="/ppt/slides/slide1.xml" Id="R17dff7f211e04ed8" /><Relationship Type="http://schemas.openxmlformats.org/officeDocument/2006/relationships/slide" Target="/ppt/slides/slide2.xml" Id="R593cd8259aaa4d46" /><Relationship Type="http://schemas.openxmlformats.org/officeDocument/2006/relationships/slide" Target="/ppt/slides/slide3.xml" Id="R611d2b81e7cc4f6a" /><Relationship Type="http://schemas.openxmlformats.org/officeDocument/2006/relationships/slide" Target="/ppt/slides/slide4.xml" Id="Rf1420f10cce646f0" /><Relationship Type="http://schemas.openxmlformats.org/officeDocument/2006/relationships/slide" Target="/ppt/slides/slide5.xml" Id="R7b02b84f49234690" /><Relationship Type="http://schemas.openxmlformats.org/officeDocument/2006/relationships/slide" Target="/ppt/slides/slide6.xml" Id="R80fe9a78a875447e" /><Relationship Type="http://schemas.openxmlformats.org/officeDocument/2006/relationships/slide" Target="/ppt/slides/slide7.xml" Id="R83b57173758341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975620981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d52d4289142ed" /><Relationship Type="http://schemas.openxmlformats.org/officeDocument/2006/relationships/theme" Target="/ppt/slideMasters/theme/theme1.xml" Id="R4ca5955f048948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bd52d42891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fa712f101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2b0bb07ed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dd1385424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8aa8472c540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74f00f67e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bd8ed9df340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6f06f37674b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M ORE AKSJESELSKAP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53 938 458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169 270 495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177 767 334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HAMMARSTRØM ASTRID M ORE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HAAKON MAGNE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ØYSTEN MIKAL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KNUT MAGNE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TOVE ELLA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Dagalistien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22148464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914 232 325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