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7f5eb81f1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d9f474fea94a66"/>
  </p:sldMasterIdLst>
  <p:sldIdLst>
    <p:sldId xmlns:r="http://schemas.openxmlformats.org/officeDocument/2006/relationships" id="256" r:id="Rba73cd5cf907411c"/>
    <p:sldId xmlns:r="http://schemas.openxmlformats.org/officeDocument/2006/relationships" id="257" r:id="R5a82b2acb4c14220"/>
    <p:sldId xmlns:r="http://schemas.openxmlformats.org/officeDocument/2006/relationships" id="258" r:id="R89b75927a23c422d"/>
    <p:sldId xmlns:r="http://schemas.openxmlformats.org/officeDocument/2006/relationships" id="259" r:id="R60d9c0748de5431c"/>
    <p:sldId xmlns:r="http://schemas.openxmlformats.org/officeDocument/2006/relationships" id="260" r:id="Ra0bf8841012a4437"/>
    <p:sldId xmlns:r="http://schemas.openxmlformats.org/officeDocument/2006/relationships" id="261" r:id="R61fcbd2cbd5648fb"/>
    <p:sldId xmlns:r="http://schemas.openxmlformats.org/officeDocument/2006/relationships" id="262" r:id="R2e975737e5e84a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9f474fea94a66" /><Relationship Type="http://schemas.openxmlformats.org/officeDocument/2006/relationships/slide" Target="/ppt/slides/slide1.xml" Id="Rba73cd5cf907411c" /><Relationship Type="http://schemas.openxmlformats.org/officeDocument/2006/relationships/slide" Target="/ppt/slides/slide2.xml" Id="R5a82b2acb4c14220" /><Relationship Type="http://schemas.openxmlformats.org/officeDocument/2006/relationships/slide" Target="/ppt/slides/slide3.xml" Id="R89b75927a23c422d" /><Relationship Type="http://schemas.openxmlformats.org/officeDocument/2006/relationships/slide" Target="/ppt/slides/slide4.xml" Id="R60d9c0748de5431c" /><Relationship Type="http://schemas.openxmlformats.org/officeDocument/2006/relationships/slide" Target="/ppt/slides/slide5.xml" Id="Ra0bf8841012a4437" /><Relationship Type="http://schemas.openxmlformats.org/officeDocument/2006/relationships/slide" Target="/ppt/slides/slide6.xml" Id="R61fcbd2cbd5648fb" /><Relationship Type="http://schemas.openxmlformats.org/officeDocument/2006/relationships/slide" Target="/ppt/slides/slide7.xml" Id="R2e975737e5e84a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587b1cf9749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b36307a2c4afe" /><Relationship Type="http://schemas.openxmlformats.org/officeDocument/2006/relationships/theme" Target="/ppt/slideMasters/theme/theme1.xml" Id="Rff69c4f9cffa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0b36307a2c4a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83230aae44e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9ea6c00dc47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527f65809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e46ebecf548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afd169f20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ecb1683d94d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9969242ee4d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5 969 209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105 671 986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110 671 986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