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c92519b25e4c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cb7c111998434e"/>
  </p:sldMasterIdLst>
  <p:sldIdLst>
    <p:sldId xmlns:r="http://schemas.openxmlformats.org/officeDocument/2006/relationships" id="256" r:id="Rcd5ad52d1dd24963"/>
    <p:sldId xmlns:r="http://schemas.openxmlformats.org/officeDocument/2006/relationships" id="257" r:id="R9488c0abbcd94262"/>
    <p:sldId xmlns:r="http://schemas.openxmlformats.org/officeDocument/2006/relationships" id="258" r:id="Ra781b5b06bf54e3c"/>
    <p:sldId xmlns:r="http://schemas.openxmlformats.org/officeDocument/2006/relationships" id="259" r:id="R70e2ae333e5d4e5c"/>
    <p:sldId xmlns:r="http://schemas.openxmlformats.org/officeDocument/2006/relationships" id="260" r:id="R422e0eaf8cd14bcd"/>
    <p:sldId xmlns:r="http://schemas.openxmlformats.org/officeDocument/2006/relationships" id="261" r:id="Rec86962453364b6f"/>
    <p:sldId xmlns:r="http://schemas.openxmlformats.org/officeDocument/2006/relationships" id="262" r:id="Rb4dd966c16f843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b7c111998434e" /><Relationship Type="http://schemas.openxmlformats.org/officeDocument/2006/relationships/slide" Target="/ppt/slides/slide1.xml" Id="Rcd5ad52d1dd24963" /><Relationship Type="http://schemas.openxmlformats.org/officeDocument/2006/relationships/slide" Target="/ppt/slides/slide2.xml" Id="R9488c0abbcd94262" /><Relationship Type="http://schemas.openxmlformats.org/officeDocument/2006/relationships/slide" Target="/ppt/slides/slide3.xml" Id="Ra781b5b06bf54e3c" /><Relationship Type="http://schemas.openxmlformats.org/officeDocument/2006/relationships/slide" Target="/ppt/slides/slide4.xml" Id="R70e2ae333e5d4e5c" /><Relationship Type="http://schemas.openxmlformats.org/officeDocument/2006/relationships/slide" Target="/ppt/slides/slide5.xml" Id="R422e0eaf8cd14bcd" /><Relationship Type="http://schemas.openxmlformats.org/officeDocument/2006/relationships/slide" Target="/ppt/slides/slide6.xml" Id="Rec86962453364b6f" /><Relationship Type="http://schemas.openxmlformats.org/officeDocument/2006/relationships/slide" Target="/ppt/slides/slide7.xml" Id="Rb4dd966c16f843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ea68d234c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ccfdced3c465d" /><Relationship Type="http://schemas.openxmlformats.org/officeDocument/2006/relationships/theme" Target="/ppt/slideMasters/theme/theme1.xml" Id="Red9f37d314794c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eccfdced3c46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b66126a4d43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60402c25a41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25440926342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5265ce99b41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40396697747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9920e581249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1387da33c4f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 CBL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 CBL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17 546 307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51 299 206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53 858 795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CAROLINE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