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d000bb13f1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69b75721f4bb5"/>
  </p:sldMasterIdLst>
  <p:sldIdLst>
    <p:sldId xmlns:r="http://schemas.openxmlformats.org/officeDocument/2006/relationships" id="256" r:id="R049a64f98e0e433d"/>
    <p:sldId xmlns:r="http://schemas.openxmlformats.org/officeDocument/2006/relationships" id="257" r:id="R0a80b9c2969f44d2"/>
    <p:sldId xmlns:r="http://schemas.openxmlformats.org/officeDocument/2006/relationships" id="258" r:id="R90d92009329a44db"/>
    <p:sldId xmlns:r="http://schemas.openxmlformats.org/officeDocument/2006/relationships" id="259" r:id="Rc0ae0f4a4d814f40"/>
    <p:sldId xmlns:r="http://schemas.openxmlformats.org/officeDocument/2006/relationships" id="260" r:id="R9de9377a4aac4799"/>
    <p:sldId xmlns:r="http://schemas.openxmlformats.org/officeDocument/2006/relationships" id="261" r:id="R3a6186e938004b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69b75721f4bb5" /><Relationship Type="http://schemas.openxmlformats.org/officeDocument/2006/relationships/slide" Target="/ppt/slides/slide1.xml" Id="R049a64f98e0e433d" /><Relationship Type="http://schemas.openxmlformats.org/officeDocument/2006/relationships/slide" Target="/ppt/slides/slide2.xml" Id="R0a80b9c2969f44d2" /><Relationship Type="http://schemas.openxmlformats.org/officeDocument/2006/relationships/slide" Target="/ppt/slides/slide3.xml" Id="R90d92009329a44db" /><Relationship Type="http://schemas.openxmlformats.org/officeDocument/2006/relationships/slide" Target="/ppt/slides/slide4.xml" Id="Rc0ae0f4a4d814f40" /><Relationship Type="http://schemas.openxmlformats.org/officeDocument/2006/relationships/slide" Target="/ppt/slides/slide5.xml" Id="R9de9377a4aac4799" /><Relationship Type="http://schemas.openxmlformats.org/officeDocument/2006/relationships/slide" Target="/ppt/slides/slide6.xml" Id="R3a6186e938004b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c60c80ef3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2e2e535eb4971" /><Relationship Type="http://schemas.openxmlformats.org/officeDocument/2006/relationships/theme" Target="/ppt/slideMasters/theme/theme1.xml" Id="Re8e708cb0524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2e2e535eb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d1d1608c8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585a59f17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82f0793c9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305e2af96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bd56e2181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7fcf6956c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