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ed2c6e34743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2fc916aaee4a4b"/>
  </p:sldMasterIdLst>
  <p:sldIdLst>
    <p:sldId xmlns:r="http://schemas.openxmlformats.org/officeDocument/2006/relationships" id="256" r:id="Rd014f978e2e847e7"/>
    <p:sldId xmlns:r="http://schemas.openxmlformats.org/officeDocument/2006/relationships" id="257" r:id="Ra19d9d1febf14142"/>
    <p:sldId xmlns:r="http://schemas.openxmlformats.org/officeDocument/2006/relationships" id="258" r:id="R785df99784ee4a54"/>
    <p:sldId xmlns:r="http://schemas.openxmlformats.org/officeDocument/2006/relationships" id="259" r:id="R4528f8014c674f25"/>
    <p:sldId xmlns:r="http://schemas.openxmlformats.org/officeDocument/2006/relationships" id="260" r:id="R439225413bfa48c2"/>
    <p:sldId xmlns:r="http://schemas.openxmlformats.org/officeDocument/2006/relationships" id="261" r:id="R96dba15f2fca4b51"/>
    <p:sldId xmlns:r="http://schemas.openxmlformats.org/officeDocument/2006/relationships" id="262" r:id="R2fae212c2fc243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fc916aaee4a4b" /><Relationship Type="http://schemas.openxmlformats.org/officeDocument/2006/relationships/slide" Target="/ppt/slides/slide1.xml" Id="Rd014f978e2e847e7" /><Relationship Type="http://schemas.openxmlformats.org/officeDocument/2006/relationships/slide" Target="/ppt/slides/slide2.xml" Id="Ra19d9d1febf14142" /><Relationship Type="http://schemas.openxmlformats.org/officeDocument/2006/relationships/slide" Target="/ppt/slides/slide3.xml" Id="R785df99784ee4a54" /><Relationship Type="http://schemas.openxmlformats.org/officeDocument/2006/relationships/slide" Target="/ppt/slides/slide4.xml" Id="R4528f8014c674f25" /><Relationship Type="http://schemas.openxmlformats.org/officeDocument/2006/relationships/slide" Target="/ppt/slides/slide5.xml" Id="R439225413bfa48c2" /><Relationship Type="http://schemas.openxmlformats.org/officeDocument/2006/relationships/slide" Target="/ppt/slides/slide6.xml" Id="R96dba15f2fca4b51" /><Relationship Type="http://schemas.openxmlformats.org/officeDocument/2006/relationships/slide" Target="/ppt/slides/slide7.xml" Id="R2fae212c2fc243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0f32ca69d46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1c9b085424bfb" /><Relationship Type="http://schemas.openxmlformats.org/officeDocument/2006/relationships/theme" Target="/ppt/slideMasters/theme/theme1.xml" Id="R4682ab4fed6448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b1c9b085424b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792c6b7f14d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a4cb9fae844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97c853fd74f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baff327e44a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bb41ce8b04c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cff5892f648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2904951744d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ERFA REVISJON FOLLO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ERFA REVISJON FOLLO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1 608 038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Tronrud, Hans Heltorps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914 144 809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