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5c0aa31fed43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dd295eabe54846"/>
  </p:sldMasterIdLst>
  <p:sldIdLst>
    <p:sldId xmlns:r="http://schemas.openxmlformats.org/officeDocument/2006/relationships" id="256" r:id="R0da24f25a92c4bbb"/>
    <p:sldId xmlns:r="http://schemas.openxmlformats.org/officeDocument/2006/relationships" id="257" r:id="Rd9cec6dd3b2243dc"/>
    <p:sldId xmlns:r="http://schemas.openxmlformats.org/officeDocument/2006/relationships" id="258" r:id="R47cb516cc1ec4fab"/>
    <p:sldId xmlns:r="http://schemas.openxmlformats.org/officeDocument/2006/relationships" id="259" r:id="R1fc61baa6f53488e"/>
    <p:sldId xmlns:r="http://schemas.openxmlformats.org/officeDocument/2006/relationships" id="260" r:id="R9e9c1d596bd347df"/>
    <p:sldId xmlns:r="http://schemas.openxmlformats.org/officeDocument/2006/relationships" id="261" r:id="R4db7f361bfb046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d295eabe54846" /><Relationship Type="http://schemas.openxmlformats.org/officeDocument/2006/relationships/slide" Target="/ppt/slides/slide1.xml" Id="R0da24f25a92c4bbb" /><Relationship Type="http://schemas.openxmlformats.org/officeDocument/2006/relationships/slide" Target="/ppt/slides/slide2.xml" Id="Rd9cec6dd3b2243dc" /><Relationship Type="http://schemas.openxmlformats.org/officeDocument/2006/relationships/slide" Target="/ppt/slides/slide3.xml" Id="R47cb516cc1ec4fab" /><Relationship Type="http://schemas.openxmlformats.org/officeDocument/2006/relationships/slide" Target="/ppt/slides/slide4.xml" Id="R1fc61baa6f53488e" /><Relationship Type="http://schemas.openxmlformats.org/officeDocument/2006/relationships/slide" Target="/ppt/slides/slide5.xml" Id="R9e9c1d596bd347df" /><Relationship Type="http://schemas.openxmlformats.org/officeDocument/2006/relationships/slide" Target="/ppt/slides/slide6.xml" Id="R4db7f361bfb046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5cf7c9ae34e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0abbb55c4a5a" /><Relationship Type="http://schemas.openxmlformats.org/officeDocument/2006/relationships/theme" Target="/ppt/slideMasters/theme/theme1.xml" Id="Rb97173d252a546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f0abbb55c4a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6ce3a9ffd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312cfc671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1100b2ac246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c09bdeb49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0547d5dc42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e47e2c17e43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ERFA REVISJON FOLLO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ERFA REVISJON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ERFA REVISJON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ERFA REVISJON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ERFA REVISJON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ERFA REVISJON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Tronrud, Hans Heltorps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914 144 809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ERFA REVISJON FOLLO AS</a:t>
            </a:r>
          </a:p>
        </p:txBody>
      </p:sp>
    </p:spTree>
  </p:cSld>
  <p:clrMapOvr>
    <a:masterClrMapping xmlns:a="http://schemas.openxmlformats.org/drawingml/2006/main"/>
  </p:clrMapOvr>
</p:sld>
</file>