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cf4ca3886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df19250b44d92"/>
  </p:sldMasterIdLst>
  <p:sldIdLst>
    <p:sldId xmlns:r="http://schemas.openxmlformats.org/officeDocument/2006/relationships" id="256" r:id="R3a6326a64f2d4bee"/>
    <p:sldId xmlns:r="http://schemas.openxmlformats.org/officeDocument/2006/relationships" id="257" r:id="Rde451b5d48e44c74"/>
    <p:sldId xmlns:r="http://schemas.openxmlformats.org/officeDocument/2006/relationships" id="258" r:id="R5be295e523fa46be"/>
    <p:sldId xmlns:r="http://schemas.openxmlformats.org/officeDocument/2006/relationships" id="259" r:id="R139c77babc384838"/>
    <p:sldId xmlns:r="http://schemas.openxmlformats.org/officeDocument/2006/relationships" id="260" r:id="R43d8472b3d234009"/>
    <p:sldId xmlns:r="http://schemas.openxmlformats.org/officeDocument/2006/relationships" id="261" r:id="R11ddbb6acb284125"/>
    <p:sldId xmlns:r="http://schemas.openxmlformats.org/officeDocument/2006/relationships" id="262" r:id="Rd52b92d88352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df19250b44d92" /><Relationship Type="http://schemas.openxmlformats.org/officeDocument/2006/relationships/slide" Target="/ppt/slides/slide1.xml" Id="R3a6326a64f2d4bee" /><Relationship Type="http://schemas.openxmlformats.org/officeDocument/2006/relationships/slide" Target="/ppt/slides/slide2.xml" Id="Rde451b5d48e44c74" /><Relationship Type="http://schemas.openxmlformats.org/officeDocument/2006/relationships/slide" Target="/ppt/slides/slide3.xml" Id="R5be295e523fa46be" /><Relationship Type="http://schemas.openxmlformats.org/officeDocument/2006/relationships/slide" Target="/ppt/slides/slide4.xml" Id="R139c77babc384838" /><Relationship Type="http://schemas.openxmlformats.org/officeDocument/2006/relationships/slide" Target="/ppt/slides/slide5.xml" Id="R43d8472b3d234009" /><Relationship Type="http://schemas.openxmlformats.org/officeDocument/2006/relationships/slide" Target="/ppt/slides/slide6.xml" Id="R11ddbb6acb284125" /><Relationship Type="http://schemas.openxmlformats.org/officeDocument/2006/relationships/slide" Target="/ppt/slides/slide7.xml" Id="Rd52b92d88352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5d8e43ad841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4f87d787433f" /><Relationship Type="http://schemas.openxmlformats.org/officeDocument/2006/relationships/theme" Target="/ppt/slideMasters/theme/theme1.xml" Id="R64b7bcd8df0b41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a4f87d787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3ac50a37f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d49a78b4c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efa4899f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6826d5d57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642a87074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2a595e77d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45348acb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