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7f1d684ce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bb70c1c344d59"/>
  </p:sldMasterIdLst>
  <p:sldIdLst>
    <p:sldId xmlns:r="http://schemas.openxmlformats.org/officeDocument/2006/relationships" id="256" r:id="Ref4c6288c2754713"/>
    <p:sldId xmlns:r="http://schemas.openxmlformats.org/officeDocument/2006/relationships" id="257" r:id="Ra5cdb316ddbb4248"/>
    <p:sldId xmlns:r="http://schemas.openxmlformats.org/officeDocument/2006/relationships" id="258" r:id="R801f24bcb5294dfc"/>
    <p:sldId xmlns:r="http://schemas.openxmlformats.org/officeDocument/2006/relationships" id="259" r:id="R66626db589e0458a"/>
    <p:sldId xmlns:r="http://schemas.openxmlformats.org/officeDocument/2006/relationships" id="260" r:id="R7e4b29aa24dc4ebf"/>
    <p:sldId xmlns:r="http://schemas.openxmlformats.org/officeDocument/2006/relationships" id="261" r:id="R38e908013e8b46d7"/>
    <p:sldId xmlns:r="http://schemas.openxmlformats.org/officeDocument/2006/relationships" id="262" r:id="R0102b741e8a2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bb70c1c344d59" /><Relationship Type="http://schemas.openxmlformats.org/officeDocument/2006/relationships/slide" Target="/ppt/slides/slide1.xml" Id="Ref4c6288c2754713" /><Relationship Type="http://schemas.openxmlformats.org/officeDocument/2006/relationships/slide" Target="/ppt/slides/slide2.xml" Id="Ra5cdb316ddbb4248" /><Relationship Type="http://schemas.openxmlformats.org/officeDocument/2006/relationships/slide" Target="/ppt/slides/slide3.xml" Id="R801f24bcb5294dfc" /><Relationship Type="http://schemas.openxmlformats.org/officeDocument/2006/relationships/slide" Target="/ppt/slides/slide4.xml" Id="R66626db589e0458a" /><Relationship Type="http://schemas.openxmlformats.org/officeDocument/2006/relationships/slide" Target="/ppt/slides/slide5.xml" Id="R7e4b29aa24dc4ebf" /><Relationship Type="http://schemas.openxmlformats.org/officeDocument/2006/relationships/slide" Target="/ppt/slides/slide6.xml" Id="R38e908013e8b46d7" /><Relationship Type="http://schemas.openxmlformats.org/officeDocument/2006/relationships/slide" Target="/ppt/slides/slide7.xml" Id="R0102b741e8a2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4bc074ffb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834e5cbc4af8" /><Relationship Type="http://schemas.openxmlformats.org/officeDocument/2006/relationships/theme" Target="/ppt/slideMasters/theme/theme1.xml" Id="R78fb1ffb7c41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e834e5cbc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0e64f9ac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f6199e80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127f886a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e4c77662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4132e442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a393ab4b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bd9c6723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SANDERSEN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ANKER SANDERSEN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914 092 310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ANKER INVEST AS</a:t>
            </a:r>
          </a:p>
        </p:txBody>
      </p:sp>
    </p:spTree>
  </p:cSld>
  <p:clrMapOvr>
    <a:masterClrMapping xmlns:a="http://schemas.openxmlformats.org/drawingml/2006/main"/>
  </p:clrMapOvr>
</p:sld>
</file>