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940f42a2b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5f133546b4034"/>
  </p:sldMasterIdLst>
  <p:sldIdLst>
    <p:sldId xmlns:r="http://schemas.openxmlformats.org/officeDocument/2006/relationships" id="256" r:id="Rd65cb921fde9443a"/>
    <p:sldId xmlns:r="http://schemas.openxmlformats.org/officeDocument/2006/relationships" id="257" r:id="R2768491d57ac42e8"/>
    <p:sldId xmlns:r="http://schemas.openxmlformats.org/officeDocument/2006/relationships" id="258" r:id="Rb37bd960c5304cca"/>
    <p:sldId xmlns:r="http://schemas.openxmlformats.org/officeDocument/2006/relationships" id="259" r:id="R631ded9784be4823"/>
    <p:sldId xmlns:r="http://schemas.openxmlformats.org/officeDocument/2006/relationships" id="260" r:id="Rbb085181f0c44577"/>
    <p:sldId xmlns:r="http://schemas.openxmlformats.org/officeDocument/2006/relationships" id="261" r:id="Rd6d1fdabe9b14f74"/>
    <p:sldId xmlns:r="http://schemas.openxmlformats.org/officeDocument/2006/relationships" id="262" r:id="Rceb8b5b0993a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5f133546b4034" /><Relationship Type="http://schemas.openxmlformats.org/officeDocument/2006/relationships/slide" Target="/ppt/slides/slide1.xml" Id="Rd65cb921fde9443a" /><Relationship Type="http://schemas.openxmlformats.org/officeDocument/2006/relationships/slide" Target="/ppt/slides/slide2.xml" Id="R2768491d57ac42e8" /><Relationship Type="http://schemas.openxmlformats.org/officeDocument/2006/relationships/slide" Target="/ppt/slides/slide3.xml" Id="Rb37bd960c5304cca" /><Relationship Type="http://schemas.openxmlformats.org/officeDocument/2006/relationships/slide" Target="/ppt/slides/slide4.xml" Id="R631ded9784be4823" /><Relationship Type="http://schemas.openxmlformats.org/officeDocument/2006/relationships/slide" Target="/ppt/slides/slide5.xml" Id="Rbb085181f0c44577" /><Relationship Type="http://schemas.openxmlformats.org/officeDocument/2006/relationships/slide" Target="/ppt/slides/slide6.xml" Id="Rd6d1fdabe9b14f74" /><Relationship Type="http://schemas.openxmlformats.org/officeDocument/2006/relationships/slide" Target="/ppt/slides/slide7.xml" Id="Rceb8b5b0993a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2c465b4da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26810407a41cc" /><Relationship Type="http://schemas.openxmlformats.org/officeDocument/2006/relationships/theme" Target="/ppt/slideMasters/theme/theme1.xml" Id="Rce896108e56f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26810407a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65c4e0892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0b68fcb5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6efe3df8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17ef1a303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c2a3f5e79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ec4e5e4d8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b8f59bd9747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−24 480 587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22 391 759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97 857 651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88 37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kurt.arne@frontagruppen.no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