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3dc9f161c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408b795484d40"/>
  </p:sldMasterIdLst>
  <p:sldIdLst>
    <p:sldId xmlns:r="http://schemas.openxmlformats.org/officeDocument/2006/relationships" id="256" r:id="R20dc7cdcbe9a46ac"/>
    <p:sldId xmlns:r="http://schemas.openxmlformats.org/officeDocument/2006/relationships" id="257" r:id="R733bb10efe6b4f48"/>
    <p:sldId xmlns:r="http://schemas.openxmlformats.org/officeDocument/2006/relationships" id="258" r:id="R3fb920f2f68a4977"/>
    <p:sldId xmlns:r="http://schemas.openxmlformats.org/officeDocument/2006/relationships" id="259" r:id="R20c43c001471470d"/>
    <p:sldId xmlns:r="http://schemas.openxmlformats.org/officeDocument/2006/relationships" id="260" r:id="R8e2d25c7800641f1"/>
    <p:sldId xmlns:r="http://schemas.openxmlformats.org/officeDocument/2006/relationships" id="261" r:id="Rdef09a02930f4c84"/>
    <p:sldId xmlns:r="http://schemas.openxmlformats.org/officeDocument/2006/relationships" id="262" r:id="Reaf233d547f9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408b795484d40" /><Relationship Type="http://schemas.openxmlformats.org/officeDocument/2006/relationships/slide" Target="/ppt/slides/slide1.xml" Id="R20dc7cdcbe9a46ac" /><Relationship Type="http://schemas.openxmlformats.org/officeDocument/2006/relationships/slide" Target="/ppt/slides/slide2.xml" Id="R733bb10efe6b4f48" /><Relationship Type="http://schemas.openxmlformats.org/officeDocument/2006/relationships/slide" Target="/ppt/slides/slide3.xml" Id="R3fb920f2f68a4977" /><Relationship Type="http://schemas.openxmlformats.org/officeDocument/2006/relationships/slide" Target="/ppt/slides/slide4.xml" Id="R20c43c001471470d" /><Relationship Type="http://schemas.openxmlformats.org/officeDocument/2006/relationships/slide" Target="/ppt/slides/slide5.xml" Id="R8e2d25c7800641f1" /><Relationship Type="http://schemas.openxmlformats.org/officeDocument/2006/relationships/slide" Target="/ppt/slides/slide6.xml" Id="Rdef09a02930f4c84" /><Relationship Type="http://schemas.openxmlformats.org/officeDocument/2006/relationships/slide" Target="/ppt/slides/slide7.xml" Id="Reaf233d547f9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a89df4bbf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357f2845f43bd" /><Relationship Type="http://schemas.openxmlformats.org/officeDocument/2006/relationships/theme" Target="/ppt/slideMasters/theme/theme1.xml" Id="Rfa1d643b8e93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357f2845f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e67faa88f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5ae3e475d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9bfc2fc0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4339a5a65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fa3fb7cab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17287a56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97a7159f3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