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f56618b02a4e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72ab4fd60c4654"/>
  </p:sldMasterIdLst>
  <p:sldIdLst>
    <p:sldId xmlns:r="http://schemas.openxmlformats.org/officeDocument/2006/relationships" id="256" r:id="R08132ded7d294100"/>
    <p:sldId xmlns:r="http://schemas.openxmlformats.org/officeDocument/2006/relationships" id="257" r:id="R9933202b390745e1"/>
    <p:sldId xmlns:r="http://schemas.openxmlformats.org/officeDocument/2006/relationships" id="258" r:id="R488f7683cedb41e6"/>
    <p:sldId xmlns:r="http://schemas.openxmlformats.org/officeDocument/2006/relationships" id="259" r:id="Rb7967ef5f9924f2a"/>
    <p:sldId xmlns:r="http://schemas.openxmlformats.org/officeDocument/2006/relationships" id="260" r:id="Re35d4c22c2b04bc1"/>
    <p:sldId xmlns:r="http://schemas.openxmlformats.org/officeDocument/2006/relationships" id="261" r:id="R6111f7f45b624e73"/>
    <p:sldId xmlns:r="http://schemas.openxmlformats.org/officeDocument/2006/relationships" id="262" r:id="R0f92ceb6b95a4b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2ab4fd60c4654" /><Relationship Type="http://schemas.openxmlformats.org/officeDocument/2006/relationships/slide" Target="/ppt/slides/slide1.xml" Id="R08132ded7d294100" /><Relationship Type="http://schemas.openxmlformats.org/officeDocument/2006/relationships/slide" Target="/ppt/slides/slide2.xml" Id="R9933202b390745e1" /><Relationship Type="http://schemas.openxmlformats.org/officeDocument/2006/relationships/slide" Target="/ppt/slides/slide3.xml" Id="R488f7683cedb41e6" /><Relationship Type="http://schemas.openxmlformats.org/officeDocument/2006/relationships/slide" Target="/ppt/slides/slide4.xml" Id="Rb7967ef5f9924f2a" /><Relationship Type="http://schemas.openxmlformats.org/officeDocument/2006/relationships/slide" Target="/ppt/slides/slide5.xml" Id="Re35d4c22c2b04bc1" /><Relationship Type="http://schemas.openxmlformats.org/officeDocument/2006/relationships/slide" Target="/ppt/slides/slide6.xml" Id="R6111f7f45b624e73" /><Relationship Type="http://schemas.openxmlformats.org/officeDocument/2006/relationships/slide" Target="/ppt/slides/slide7.xml" Id="R0f92ceb6b95a4b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44e5ab5014f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acb3cc459415f" /><Relationship Type="http://schemas.openxmlformats.org/officeDocument/2006/relationships/theme" Target="/ppt/slideMasters/theme/theme1.xml" Id="R4ba23867188645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acb3cc459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181b028be4c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1dcb37b2a4c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9e217f8cb43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cef6c46414f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f7d8d7e9d48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21e1629d841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fde165beb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